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94"/>
  </p:normalViewPr>
  <p:slideViewPr>
    <p:cSldViewPr snapToGrid="0">
      <p:cViewPr varScale="1">
        <p:scale>
          <a:sx n="121" d="100"/>
          <a:sy n="121" d="100"/>
        </p:scale>
        <p:origin x="3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1170396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43720" y="3745440"/>
            <a:ext cx="1170396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243720" y="374544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6240960" y="374544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4200840" y="105156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8158320" y="105156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243720" y="374544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/>
          </p:nvPr>
        </p:nvSpPr>
        <p:spPr>
          <a:xfrm>
            <a:off x="4200840" y="374544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/>
          </p:nvPr>
        </p:nvSpPr>
        <p:spPr>
          <a:xfrm>
            <a:off x="8158320" y="374544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52A52E8C-C8C5-45EB-9690-1996372FDF3A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243720" y="1051560"/>
            <a:ext cx="1170396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AEBDA9C3-3DEE-417F-8C46-78F003472241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1170396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715B8F9E-CF73-423B-BC20-FCB717E3E8A5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6D2C14CD-5BB2-41FE-9421-FE6D6E05AB02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ACC0EE55-7F4A-4A03-90A3-62777381A106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ubTitle"/>
          </p:nvPr>
        </p:nvSpPr>
        <p:spPr>
          <a:xfrm>
            <a:off x="1314360" y="14400"/>
            <a:ext cx="10758600" cy="4002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CBD852C9-7E38-4D57-AB39-5D780E28D2FC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243720" y="374544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153B7DE8-3150-4FE2-BDA5-0F3DB7B06586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243720" y="1051560"/>
            <a:ext cx="1170396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6240960" y="374544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B8596756-2972-4F05-85BB-231F1C4CB4DE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243720" y="3745440"/>
            <a:ext cx="1170396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8CC764D2-1C64-4AF9-94CC-C73588ABC1DA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1170396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243720" y="3745440"/>
            <a:ext cx="1170396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84ADE7A0-932D-41C7-BC6F-677728E9A59F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243720" y="374544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6240960" y="374544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C2960A48-95D6-4C16-A385-892F5CCCCCD0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/>
          </p:nvPr>
        </p:nvSpPr>
        <p:spPr>
          <a:xfrm>
            <a:off x="4200840" y="105156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/>
          </p:nvPr>
        </p:nvSpPr>
        <p:spPr>
          <a:xfrm>
            <a:off x="8158320" y="105156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/>
          </p:nvPr>
        </p:nvSpPr>
        <p:spPr>
          <a:xfrm>
            <a:off x="243720" y="374544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86" name="PlaceHolder 6"/>
          <p:cNvSpPr>
            <a:spLocks noGrp="1"/>
          </p:cNvSpPr>
          <p:nvPr>
            <p:ph/>
          </p:nvPr>
        </p:nvSpPr>
        <p:spPr>
          <a:xfrm>
            <a:off x="4200840" y="374544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87" name="PlaceHolder 7"/>
          <p:cNvSpPr>
            <a:spLocks noGrp="1"/>
          </p:cNvSpPr>
          <p:nvPr>
            <p:ph/>
          </p:nvPr>
        </p:nvSpPr>
        <p:spPr>
          <a:xfrm>
            <a:off x="8158320" y="374544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23DDC68E-3C77-4B61-81B9-B54BC0E78D0D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2B89A59-563A-4E85-8C00-B46A34C2BE90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subTitle"/>
          </p:nvPr>
        </p:nvSpPr>
        <p:spPr>
          <a:xfrm>
            <a:off x="243720" y="1051560"/>
            <a:ext cx="1170396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8C18266-E9E4-4B6F-B1B0-D3CDF6099795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1170396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E39AF63-9658-4634-BA05-F42CC8212F99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B10F3E1-192E-49B9-9559-D4525D82414D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91E971F-0D6B-45DD-9B18-3771424A6789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1170396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subTitle"/>
          </p:nvPr>
        </p:nvSpPr>
        <p:spPr>
          <a:xfrm>
            <a:off x="1314360" y="14400"/>
            <a:ext cx="10758600" cy="4002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9C1911C-9D16-4F18-96D9-62194E310157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/>
          </p:nvPr>
        </p:nvSpPr>
        <p:spPr>
          <a:xfrm>
            <a:off x="243720" y="374544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40AA5B4-8CD3-40BC-93D4-E81E12A71B36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6240960" y="374544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D761953-31BC-4073-AF56-6CB4189F02D5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243720" y="3745440"/>
            <a:ext cx="1170396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3E7FC61-87DF-4424-95E2-7DFCEEA9857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1170396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/>
          </p:nvPr>
        </p:nvSpPr>
        <p:spPr>
          <a:xfrm>
            <a:off x="243720" y="3745440"/>
            <a:ext cx="1170396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ADE297B-8B6E-44DA-8517-AEF98BFC1145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/>
          </p:nvPr>
        </p:nvSpPr>
        <p:spPr>
          <a:xfrm>
            <a:off x="243720" y="374544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/>
          </p:nvPr>
        </p:nvSpPr>
        <p:spPr>
          <a:xfrm>
            <a:off x="6240960" y="374544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8E3F3B8-28EA-4E5A-88D9-5F4E1B838D8C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/>
          </p:nvPr>
        </p:nvSpPr>
        <p:spPr>
          <a:xfrm>
            <a:off x="4200840" y="105156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/>
          </p:nvPr>
        </p:nvSpPr>
        <p:spPr>
          <a:xfrm>
            <a:off x="8158320" y="105156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/>
          </p:nvPr>
        </p:nvSpPr>
        <p:spPr>
          <a:xfrm>
            <a:off x="243720" y="374544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28" name="PlaceHolder 6"/>
          <p:cNvSpPr>
            <a:spLocks noGrp="1"/>
          </p:cNvSpPr>
          <p:nvPr>
            <p:ph/>
          </p:nvPr>
        </p:nvSpPr>
        <p:spPr>
          <a:xfrm>
            <a:off x="4200840" y="374544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29" name="PlaceHolder 7"/>
          <p:cNvSpPr>
            <a:spLocks noGrp="1"/>
          </p:cNvSpPr>
          <p:nvPr>
            <p:ph/>
          </p:nvPr>
        </p:nvSpPr>
        <p:spPr>
          <a:xfrm>
            <a:off x="8158320" y="374544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C9E0C0-7058-4282-89FA-CA4C9ECF129A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026F573-3080-4466-BAC3-02318DBA2366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subTitle"/>
          </p:nvPr>
        </p:nvSpPr>
        <p:spPr>
          <a:xfrm>
            <a:off x="243720" y="1051560"/>
            <a:ext cx="1170396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465558C-36CD-4335-A21A-60688DF05084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1170396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167082A-E3B8-4B62-AD94-C4215C231440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16B4EF6-E594-474C-AC5A-A8818535249A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97AFD44-7A6C-4CD0-ABA4-8E907542E5FD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subTitle"/>
          </p:nvPr>
        </p:nvSpPr>
        <p:spPr>
          <a:xfrm>
            <a:off x="1314360" y="14400"/>
            <a:ext cx="10758600" cy="4002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DE8556C-509E-452A-8A9C-4FA443B08DB2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/>
          </p:nvPr>
        </p:nvSpPr>
        <p:spPr>
          <a:xfrm>
            <a:off x="243720" y="374544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D78C9B0-D630-4530-A27C-1ACDCDEC6BE7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51" name="PlaceHolder 4"/>
          <p:cNvSpPr>
            <a:spLocks noGrp="1"/>
          </p:cNvSpPr>
          <p:nvPr>
            <p:ph/>
          </p:nvPr>
        </p:nvSpPr>
        <p:spPr>
          <a:xfrm>
            <a:off x="6240960" y="374544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54A5E83-9E81-4A3D-81C1-A6B8D1CC448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/>
          </p:nvPr>
        </p:nvSpPr>
        <p:spPr>
          <a:xfrm>
            <a:off x="243720" y="3745440"/>
            <a:ext cx="1170396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EE47076-069A-4BEB-8F6A-B6F77FA93439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1170396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/>
          </p:nvPr>
        </p:nvSpPr>
        <p:spPr>
          <a:xfrm>
            <a:off x="243720" y="3745440"/>
            <a:ext cx="1170396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B5BA1F6-00BF-4DD6-99DA-904781C35670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62" name="PlaceHolder 4"/>
          <p:cNvSpPr>
            <a:spLocks noGrp="1"/>
          </p:cNvSpPr>
          <p:nvPr>
            <p:ph/>
          </p:nvPr>
        </p:nvSpPr>
        <p:spPr>
          <a:xfrm>
            <a:off x="243720" y="374544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63" name="PlaceHolder 5"/>
          <p:cNvSpPr>
            <a:spLocks noGrp="1"/>
          </p:cNvSpPr>
          <p:nvPr>
            <p:ph/>
          </p:nvPr>
        </p:nvSpPr>
        <p:spPr>
          <a:xfrm>
            <a:off x="6240960" y="374544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F76F7E8-B279-4A45-B613-137A2E34387E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/>
          </p:nvPr>
        </p:nvSpPr>
        <p:spPr>
          <a:xfrm>
            <a:off x="4200840" y="105156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/>
          </p:nvPr>
        </p:nvSpPr>
        <p:spPr>
          <a:xfrm>
            <a:off x="8158320" y="105156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68" name="PlaceHolder 5"/>
          <p:cNvSpPr>
            <a:spLocks noGrp="1"/>
          </p:cNvSpPr>
          <p:nvPr>
            <p:ph/>
          </p:nvPr>
        </p:nvSpPr>
        <p:spPr>
          <a:xfrm>
            <a:off x="243720" y="374544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69" name="PlaceHolder 6"/>
          <p:cNvSpPr>
            <a:spLocks noGrp="1"/>
          </p:cNvSpPr>
          <p:nvPr>
            <p:ph/>
          </p:nvPr>
        </p:nvSpPr>
        <p:spPr>
          <a:xfrm>
            <a:off x="4200840" y="374544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70" name="PlaceHolder 7"/>
          <p:cNvSpPr>
            <a:spLocks noGrp="1"/>
          </p:cNvSpPr>
          <p:nvPr>
            <p:ph/>
          </p:nvPr>
        </p:nvSpPr>
        <p:spPr>
          <a:xfrm>
            <a:off x="8158320" y="3745440"/>
            <a:ext cx="376848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1543EDA-E3B6-42CC-BB4E-4DE90ECA72A1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1314360" y="14400"/>
            <a:ext cx="10758600" cy="4002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243720" y="374544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5157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6240960" y="374544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24372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40960" y="1051560"/>
            <a:ext cx="571140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243720" y="3745440"/>
            <a:ext cx="11703960" cy="245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0"/>
          <p:cNvSpPr/>
          <p:nvPr/>
        </p:nvSpPr>
        <p:spPr>
          <a:xfrm>
            <a:off x="0" y="0"/>
            <a:ext cx="12233880" cy="914040"/>
          </a:xfrm>
          <a:prstGeom prst="rect">
            <a:avLst/>
          </a:prstGeom>
          <a:solidFill>
            <a:srgbClr val="003466"/>
          </a:solidFill>
          <a:ln w="0">
            <a:noFill/>
          </a:ln>
          <a:effectLst>
            <a:outerShdw blurRad="152280" dist="101520" dir="5400000" algn="t" rotWithShape="0">
              <a:srgbClr val="A6A6A6">
                <a:alpha val="7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Rectangle 1"/>
          <p:cNvSpPr/>
          <p:nvPr/>
        </p:nvSpPr>
        <p:spPr>
          <a:xfrm>
            <a:off x="0" y="905040"/>
            <a:ext cx="12233880" cy="58320"/>
          </a:xfrm>
          <a:prstGeom prst="rect">
            <a:avLst/>
          </a:prstGeom>
          <a:solidFill>
            <a:srgbClr val="FBED3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" name="Image 6" descr="image-CI-background.jpg"/>
          <p:cNvPicPr/>
          <p:nvPr/>
        </p:nvPicPr>
        <p:blipFill>
          <a:blip r:embed="rId14"/>
          <a:stretch/>
        </p:blipFill>
        <p:spPr>
          <a:xfrm>
            <a:off x="-72000" y="-38160"/>
            <a:ext cx="8673840" cy="5430600"/>
          </a:xfrm>
          <a:prstGeom prst="rect">
            <a:avLst/>
          </a:prstGeom>
          <a:ln w="0">
            <a:noFill/>
          </a:ln>
        </p:spPr>
      </p:pic>
      <p:pic>
        <p:nvPicPr>
          <p:cNvPr id="3" name="Image 7" descr="image-CI-background2.jpg"/>
          <p:cNvPicPr/>
          <p:nvPr/>
        </p:nvPicPr>
        <p:blipFill>
          <a:blip r:embed="rId15"/>
          <a:stretch/>
        </p:blipFill>
        <p:spPr>
          <a:xfrm>
            <a:off x="3534840" y="2635200"/>
            <a:ext cx="8656920" cy="4241520"/>
          </a:xfrm>
          <a:prstGeom prst="rect">
            <a:avLst/>
          </a:prstGeom>
          <a:ln w="0">
            <a:noFill/>
          </a:ln>
        </p:spPr>
      </p:pic>
      <p:sp>
        <p:nvSpPr>
          <p:cNvPr id="4" name="Rectangle 7"/>
          <p:cNvSpPr/>
          <p:nvPr/>
        </p:nvSpPr>
        <p:spPr>
          <a:xfrm>
            <a:off x="0" y="1262160"/>
            <a:ext cx="12191760" cy="5646240"/>
          </a:xfrm>
          <a:prstGeom prst="rect">
            <a:avLst/>
          </a:prstGeom>
          <a:gradFill rotWithShape="0">
            <a:gsLst>
              <a:gs pos="0">
                <a:srgbClr val="FFFFFF">
                  <a:alpha val="57254"/>
                </a:srgbClr>
              </a:gs>
              <a:gs pos="100000">
                <a:srgbClr val="10549B"/>
              </a:gs>
            </a:gsLst>
            <a:path path="circle">
              <a:fillToRect l="50000" t="50000" r="50000" b="50000"/>
            </a:path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ZoneTexte 8"/>
          <p:cNvSpPr/>
          <p:nvPr/>
        </p:nvSpPr>
        <p:spPr>
          <a:xfrm>
            <a:off x="4340160" y="6573960"/>
            <a:ext cx="2666880" cy="25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100" b="1" strike="noStrike" spc="-1">
                <a:solidFill>
                  <a:srgbClr val="000090"/>
                </a:solidFill>
                <a:latin typeface="Arial"/>
                <a:ea typeface="ＭＳ Ｐゴシック"/>
              </a:rPr>
              <a:t>Bordeaux (France), October 6-9, 2025</a:t>
            </a:r>
            <a:endParaRPr lang="fr-FR" sz="1100" b="0" strike="noStrike" spc="-1">
              <a:latin typeface="Arial"/>
            </a:endParaRPr>
          </a:p>
        </p:txBody>
      </p:sp>
      <p:sp>
        <p:nvSpPr>
          <p:cNvPr id="6" name="Rectangle 30"/>
          <p:cNvSpPr/>
          <p:nvPr/>
        </p:nvSpPr>
        <p:spPr>
          <a:xfrm>
            <a:off x="0" y="0"/>
            <a:ext cx="12191760" cy="1248840"/>
          </a:xfrm>
          <a:prstGeom prst="rect">
            <a:avLst/>
          </a:prstGeom>
          <a:solidFill>
            <a:srgbClr val="00346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Rectangle 11"/>
          <p:cNvSpPr/>
          <p:nvPr/>
        </p:nvSpPr>
        <p:spPr>
          <a:xfrm>
            <a:off x="0" y="1203480"/>
            <a:ext cx="12233880" cy="58320"/>
          </a:xfrm>
          <a:prstGeom prst="rect">
            <a:avLst/>
          </a:prstGeom>
          <a:solidFill>
            <a:srgbClr val="FBED3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14400" y="1510200"/>
            <a:ext cx="10362960" cy="19692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 anchorCtr="1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3600" b="1" strike="noStrike" spc="-1">
                <a:solidFill>
                  <a:srgbClr val="000090"/>
                </a:solidFill>
                <a:latin typeface="Arial"/>
                <a:ea typeface="ＭＳ Ｐゴシック"/>
              </a:rPr>
              <a:t>Cliquez et modifiez le titre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914400" y="5305320"/>
            <a:ext cx="10362960" cy="1294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Faire glisser l'image vers l'espace réservé ou cliquer sur l'icône pour l'ajouter</a:t>
            </a:r>
            <a:endParaRPr lang="en-US" sz="1800" b="0" strike="noStrike" spc="-1">
              <a:solidFill>
                <a:srgbClr val="000090"/>
              </a:solidFill>
              <a:latin typeface="Arial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48A7B05-CE3F-51A3-05EF-89E0D026097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440" y="2700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30"/>
          <p:cNvSpPr/>
          <p:nvPr/>
        </p:nvSpPr>
        <p:spPr>
          <a:xfrm>
            <a:off x="0" y="0"/>
            <a:ext cx="12233880" cy="914040"/>
          </a:xfrm>
          <a:prstGeom prst="rect">
            <a:avLst/>
          </a:prstGeom>
          <a:solidFill>
            <a:srgbClr val="003466"/>
          </a:solidFill>
          <a:ln w="0">
            <a:noFill/>
          </a:ln>
          <a:effectLst>
            <a:outerShdw blurRad="152280" dist="101520" dir="5400000" algn="t" rotWithShape="0">
              <a:srgbClr val="A6A6A6">
                <a:alpha val="7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" name="Rectangle 1"/>
          <p:cNvSpPr/>
          <p:nvPr/>
        </p:nvSpPr>
        <p:spPr>
          <a:xfrm>
            <a:off x="0" y="905040"/>
            <a:ext cx="12233880" cy="58320"/>
          </a:xfrm>
          <a:prstGeom prst="rect">
            <a:avLst/>
          </a:prstGeom>
          <a:solidFill>
            <a:srgbClr val="FBED3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Click to edit Master title style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243720" y="1051560"/>
            <a:ext cx="11703960" cy="51573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Click to edit Master text styles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Second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1143000" lvl="2" indent="-228600">
              <a:lnSpc>
                <a:spcPct val="100000"/>
              </a:lnSpc>
              <a:spcBef>
                <a:spcPts val="479"/>
              </a:spcBef>
              <a:buClr>
                <a:srgbClr val="0000FF"/>
              </a:buClr>
              <a:buSzPct val="115000"/>
              <a:buFont typeface="Symbol" charset="2"/>
              <a:buChar char=""/>
            </a:pP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Arial"/>
              </a:rPr>
              <a:t>Third level</a:t>
            </a:r>
            <a:endParaRPr lang="en-US" sz="2400" b="0" strike="noStrike" spc="-1">
              <a:solidFill>
                <a:srgbClr val="000090"/>
              </a:solidFill>
              <a:latin typeface="Arial"/>
            </a:endParaRPr>
          </a:p>
          <a:p>
            <a:pPr marL="1600200" lvl="3" indent="-228600">
              <a:lnSpc>
                <a:spcPct val="100000"/>
              </a:lnSpc>
              <a:spcBef>
                <a:spcPts val="479"/>
              </a:spcBef>
              <a:buClr>
                <a:srgbClr val="0000FF"/>
              </a:buClr>
              <a:buSzPct val="11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Arial"/>
              </a:rPr>
              <a:t>Fourth level</a:t>
            </a:r>
            <a:endParaRPr lang="en-US" sz="2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sldNum" idx="1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2F9F933-E7F4-4B75-94AD-4385CF13CA73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‹N°›</a:t>
            </a:fld>
            <a:endParaRPr lang="fr-FR" sz="10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30"/>
          <p:cNvSpPr/>
          <p:nvPr/>
        </p:nvSpPr>
        <p:spPr>
          <a:xfrm>
            <a:off x="0" y="0"/>
            <a:ext cx="12233880" cy="914040"/>
          </a:xfrm>
          <a:prstGeom prst="rect">
            <a:avLst/>
          </a:prstGeom>
          <a:solidFill>
            <a:srgbClr val="003466"/>
          </a:solidFill>
          <a:ln w="0">
            <a:noFill/>
          </a:ln>
          <a:effectLst>
            <a:outerShdw blurRad="152280" dist="101520" dir="5400000" algn="t" rotWithShape="0">
              <a:srgbClr val="A6A6A6">
                <a:alpha val="7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" name="Rectangle 1"/>
          <p:cNvSpPr/>
          <p:nvPr/>
        </p:nvSpPr>
        <p:spPr>
          <a:xfrm>
            <a:off x="0" y="905040"/>
            <a:ext cx="12233880" cy="58320"/>
          </a:xfrm>
          <a:prstGeom prst="rect">
            <a:avLst/>
          </a:prstGeom>
          <a:solidFill>
            <a:srgbClr val="FBED3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252000" y="104760"/>
            <a:ext cx="11939760" cy="863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Click to edit Master title style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304920" y="1600200"/>
            <a:ext cx="5841720" cy="45255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Click to edit Master text styles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Second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1143000" lvl="2" indent="-228600">
              <a:lnSpc>
                <a:spcPct val="100000"/>
              </a:lnSpc>
              <a:spcBef>
                <a:spcPts val="479"/>
              </a:spcBef>
              <a:buClr>
                <a:srgbClr val="0000FF"/>
              </a:buClr>
              <a:buSzPct val="115000"/>
              <a:buFont typeface="Symbol" charset="2"/>
              <a:buChar char=""/>
            </a:pP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Arial"/>
              </a:rPr>
              <a:t>Third level</a:t>
            </a:r>
            <a:endParaRPr lang="en-US" sz="2400" b="0" strike="noStrike" spc="-1">
              <a:solidFill>
                <a:srgbClr val="000090"/>
              </a:solidFill>
              <a:latin typeface="Arial"/>
            </a:endParaRPr>
          </a:p>
          <a:p>
            <a:pPr marL="1600200" lvl="3" indent="-228600">
              <a:lnSpc>
                <a:spcPct val="100000"/>
              </a:lnSpc>
              <a:spcBef>
                <a:spcPts val="479"/>
              </a:spcBef>
              <a:buClr>
                <a:srgbClr val="0000FF"/>
              </a:buClr>
              <a:buSzPct val="11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Arial"/>
              </a:rPr>
              <a:t>Fourth level</a:t>
            </a:r>
            <a:endParaRPr lang="en-US" sz="2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6350040" y="1600200"/>
            <a:ext cx="5841720" cy="4525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9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9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9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Septième niveau de plan</a:t>
            </a:r>
          </a:p>
        </p:txBody>
      </p:sp>
      <p:sp>
        <p:nvSpPr>
          <p:cNvPr id="93" name="PlaceHolder 4"/>
          <p:cNvSpPr>
            <a:spLocks noGrp="1"/>
          </p:cNvSpPr>
          <p:nvPr>
            <p:ph type="sldNum" idx="2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C4F4D4E2-B6D7-4F34-A61A-615AD56E752F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‹N°›</a:t>
            </a:fld>
            <a:endParaRPr lang="fr-FR" sz="10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30"/>
          <p:cNvSpPr/>
          <p:nvPr/>
        </p:nvSpPr>
        <p:spPr>
          <a:xfrm>
            <a:off x="0" y="0"/>
            <a:ext cx="12233880" cy="914040"/>
          </a:xfrm>
          <a:prstGeom prst="rect">
            <a:avLst/>
          </a:prstGeom>
          <a:solidFill>
            <a:srgbClr val="003466"/>
          </a:solidFill>
          <a:ln w="0">
            <a:noFill/>
          </a:ln>
          <a:effectLst>
            <a:outerShdw blurRad="152280" dist="101520" dir="5400000" algn="t" rotWithShape="0">
              <a:srgbClr val="A6A6A6">
                <a:alpha val="7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1" name="Rectangle 1"/>
          <p:cNvSpPr/>
          <p:nvPr/>
        </p:nvSpPr>
        <p:spPr>
          <a:xfrm>
            <a:off x="0" y="905040"/>
            <a:ext cx="12233880" cy="58320"/>
          </a:xfrm>
          <a:prstGeom prst="rect">
            <a:avLst/>
          </a:prstGeom>
          <a:solidFill>
            <a:srgbClr val="FBED3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252000" y="104760"/>
            <a:ext cx="11939760" cy="863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Click to edit Master title style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304920" y="1600200"/>
            <a:ext cx="11886840" cy="4525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9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9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9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Septième niveau de plan</a:t>
            </a:r>
          </a:p>
        </p:txBody>
      </p:sp>
      <p:sp>
        <p:nvSpPr>
          <p:cNvPr id="134" name="PlaceHolder 3"/>
          <p:cNvSpPr>
            <a:spLocks noGrp="1"/>
          </p:cNvSpPr>
          <p:nvPr>
            <p:ph type="sldNum" idx="3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06CBC38-9999-40C8-9026-37CD76F97EB7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‹N°›</a:t>
            </a:fld>
            <a:endParaRPr lang="fr-FR" sz="10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2104200" y="2283480"/>
            <a:ext cx="7772040" cy="19695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 anchorCtr="1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3600" b="1" strike="noStrike" spc="-1">
                <a:solidFill>
                  <a:srgbClr val="000090"/>
                </a:solidFill>
                <a:latin typeface="Arial"/>
                <a:ea typeface="ＭＳ Ｐゴシック"/>
              </a:rPr>
              <a:t>Title of your paper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subTitle"/>
          </p:nvPr>
        </p:nvSpPr>
        <p:spPr>
          <a:xfrm>
            <a:off x="2209680" y="3533760"/>
            <a:ext cx="7772040" cy="16380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 anchorCtr="1">
            <a:noAutofit/>
          </a:bodyPr>
          <a:lstStyle/>
          <a:p>
            <a:pPr algn="ctr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fr-FR" sz="32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Name of author(s)</a:t>
            </a:r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252000" y="104760"/>
            <a:ext cx="11939760" cy="863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Backplane ASP Connections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sldNum" idx="12"/>
          </p:nvPr>
        </p:nvSpPr>
        <p:spPr>
          <a:xfrm>
            <a:off x="8486640" y="622152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72C28CD-1712-4D72-8A40-69B43678C4A4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10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02" name="Rectangle 4"/>
          <p:cNvSpPr/>
          <p:nvPr/>
        </p:nvSpPr>
        <p:spPr>
          <a:xfrm>
            <a:off x="2117880" y="3060720"/>
            <a:ext cx="1525320" cy="3260520"/>
          </a:xfrm>
          <a:prstGeom prst="rect">
            <a:avLst/>
          </a:prstGeom>
          <a:noFill/>
          <a:ln w="76200">
            <a:solidFill>
              <a:srgbClr val="C00000">
                <a:lumMod val="75000"/>
              </a:srgb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3" name="Rectangle 5"/>
          <p:cNvSpPr/>
          <p:nvPr/>
        </p:nvSpPr>
        <p:spPr>
          <a:xfrm>
            <a:off x="2270160" y="4379760"/>
            <a:ext cx="1220400" cy="51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28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PSBM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204" name="Rectangle 7"/>
          <p:cNvSpPr/>
          <p:nvPr/>
        </p:nvSpPr>
        <p:spPr>
          <a:xfrm>
            <a:off x="8443800" y="1079640"/>
            <a:ext cx="1306080" cy="577440"/>
          </a:xfrm>
          <a:prstGeom prst="rect">
            <a:avLst/>
          </a:prstGeom>
          <a:noFill/>
          <a:ln w="254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5" name="Rectangle 8"/>
          <p:cNvSpPr/>
          <p:nvPr/>
        </p:nvSpPr>
        <p:spPr>
          <a:xfrm>
            <a:off x="8443800" y="1654200"/>
            <a:ext cx="1306080" cy="576000"/>
          </a:xfrm>
          <a:prstGeom prst="rect">
            <a:avLst/>
          </a:prstGeom>
          <a:noFill/>
          <a:ln w="254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6" name="Rectangle 9"/>
          <p:cNvSpPr/>
          <p:nvPr/>
        </p:nvSpPr>
        <p:spPr>
          <a:xfrm>
            <a:off x="8589960" y="1152360"/>
            <a:ext cx="1302840" cy="396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r>
              <a:rPr lang="en-US" sz="20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Board 3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07" name="Rectangle 10"/>
          <p:cNvSpPr/>
          <p:nvPr/>
        </p:nvSpPr>
        <p:spPr>
          <a:xfrm>
            <a:off x="8663040" y="1727280"/>
            <a:ext cx="941040" cy="51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28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ASP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208" name="Line 11"/>
          <p:cNvSpPr/>
          <p:nvPr/>
        </p:nvSpPr>
        <p:spPr>
          <a:xfrm flipV="1">
            <a:off x="9604080" y="2230200"/>
            <a:ext cx="360" cy="389268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9" name="Line 12"/>
          <p:cNvSpPr/>
          <p:nvPr/>
        </p:nvSpPr>
        <p:spPr>
          <a:xfrm>
            <a:off x="8589960" y="2230200"/>
            <a:ext cx="360" cy="105876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0" name="Line 13"/>
          <p:cNvSpPr/>
          <p:nvPr/>
        </p:nvSpPr>
        <p:spPr>
          <a:xfrm>
            <a:off x="9096120" y="2230200"/>
            <a:ext cx="360" cy="258300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1" name="Line 14"/>
          <p:cNvSpPr/>
          <p:nvPr/>
        </p:nvSpPr>
        <p:spPr>
          <a:xfrm>
            <a:off x="8880120" y="2230200"/>
            <a:ext cx="360" cy="182088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2" name="Line 15"/>
          <p:cNvSpPr/>
          <p:nvPr/>
        </p:nvSpPr>
        <p:spPr>
          <a:xfrm>
            <a:off x="9313560" y="2230200"/>
            <a:ext cx="360" cy="326880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3" name="Rectangle 17"/>
          <p:cNvSpPr/>
          <p:nvPr/>
        </p:nvSpPr>
        <p:spPr>
          <a:xfrm>
            <a:off x="6507000" y="1071720"/>
            <a:ext cx="1304640" cy="577440"/>
          </a:xfrm>
          <a:prstGeom prst="rect">
            <a:avLst/>
          </a:prstGeom>
          <a:noFill/>
          <a:ln w="254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4" name="Rectangle 18"/>
          <p:cNvSpPr/>
          <p:nvPr/>
        </p:nvSpPr>
        <p:spPr>
          <a:xfrm>
            <a:off x="6507000" y="1646280"/>
            <a:ext cx="1304640" cy="576000"/>
          </a:xfrm>
          <a:prstGeom prst="rect">
            <a:avLst/>
          </a:prstGeom>
          <a:noFill/>
          <a:ln w="254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5" name="Rectangle 19"/>
          <p:cNvSpPr/>
          <p:nvPr/>
        </p:nvSpPr>
        <p:spPr>
          <a:xfrm>
            <a:off x="6653160" y="1144440"/>
            <a:ext cx="1230120" cy="396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r>
              <a:rPr lang="en-US" sz="20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Board 2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16" name="Rectangle 20"/>
          <p:cNvSpPr/>
          <p:nvPr/>
        </p:nvSpPr>
        <p:spPr>
          <a:xfrm>
            <a:off x="6726240" y="1719360"/>
            <a:ext cx="939600" cy="51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28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ASP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217" name="Line 21"/>
          <p:cNvSpPr/>
          <p:nvPr/>
        </p:nvSpPr>
        <p:spPr>
          <a:xfrm>
            <a:off x="6653160" y="2222280"/>
            <a:ext cx="360" cy="106668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8" name="Line 22"/>
          <p:cNvSpPr/>
          <p:nvPr/>
        </p:nvSpPr>
        <p:spPr>
          <a:xfrm>
            <a:off x="7665840" y="2222280"/>
            <a:ext cx="360" cy="388620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9" name="Line 23"/>
          <p:cNvSpPr/>
          <p:nvPr/>
        </p:nvSpPr>
        <p:spPr>
          <a:xfrm>
            <a:off x="7159320" y="2222280"/>
            <a:ext cx="360" cy="258300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0" name="Line 24"/>
          <p:cNvSpPr/>
          <p:nvPr/>
        </p:nvSpPr>
        <p:spPr>
          <a:xfrm>
            <a:off x="6870600" y="2222280"/>
            <a:ext cx="360" cy="182880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1" name="Line 25"/>
          <p:cNvSpPr/>
          <p:nvPr/>
        </p:nvSpPr>
        <p:spPr>
          <a:xfrm>
            <a:off x="7376760" y="2222280"/>
            <a:ext cx="360" cy="327672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2" name="Rectangle 27"/>
          <p:cNvSpPr/>
          <p:nvPr/>
        </p:nvSpPr>
        <p:spPr>
          <a:xfrm>
            <a:off x="4557600" y="1079640"/>
            <a:ext cx="1301400" cy="585360"/>
          </a:xfrm>
          <a:prstGeom prst="rect">
            <a:avLst/>
          </a:prstGeom>
          <a:noFill/>
          <a:ln w="254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3" name="Rectangle 28"/>
          <p:cNvSpPr/>
          <p:nvPr/>
        </p:nvSpPr>
        <p:spPr>
          <a:xfrm>
            <a:off x="4557600" y="1662120"/>
            <a:ext cx="1301400" cy="585360"/>
          </a:xfrm>
          <a:prstGeom prst="rect">
            <a:avLst/>
          </a:prstGeom>
          <a:noFill/>
          <a:ln w="254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4" name="Rectangle 29"/>
          <p:cNvSpPr/>
          <p:nvPr/>
        </p:nvSpPr>
        <p:spPr>
          <a:xfrm>
            <a:off x="4703760" y="1154160"/>
            <a:ext cx="1225080" cy="396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r>
              <a:rPr lang="en-US" sz="20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Board 1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25" name="Rectangle 30"/>
          <p:cNvSpPr/>
          <p:nvPr/>
        </p:nvSpPr>
        <p:spPr>
          <a:xfrm>
            <a:off x="4775040" y="1738440"/>
            <a:ext cx="937800" cy="51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28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ASP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226" name="Line 31"/>
          <p:cNvSpPr/>
          <p:nvPr/>
        </p:nvSpPr>
        <p:spPr>
          <a:xfrm>
            <a:off x="4630680" y="2247840"/>
            <a:ext cx="2880" cy="104112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7" name="Line 32"/>
          <p:cNvSpPr/>
          <p:nvPr/>
        </p:nvSpPr>
        <p:spPr>
          <a:xfrm>
            <a:off x="5713200" y="2247840"/>
            <a:ext cx="360" cy="386064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8" name="Line 33"/>
          <p:cNvSpPr/>
          <p:nvPr/>
        </p:nvSpPr>
        <p:spPr>
          <a:xfrm>
            <a:off x="5135400" y="2247840"/>
            <a:ext cx="4680" cy="256536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9" name="Line 34"/>
          <p:cNvSpPr/>
          <p:nvPr/>
        </p:nvSpPr>
        <p:spPr>
          <a:xfrm>
            <a:off x="4873320" y="2257200"/>
            <a:ext cx="14400" cy="180360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0" name="Line 35"/>
          <p:cNvSpPr/>
          <p:nvPr/>
        </p:nvSpPr>
        <p:spPr>
          <a:xfrm>
            <a:off x="5424480" y="2247840"/>
            <a:ext cx="360" cy="325116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1" name="Line 37"/>
          <p:cNvSpPr/>
          <p:nvPr/>
        </p:nvSpPr>
        <p:spPr>
          <a:xfrm>
            <a:off x="3643200" y="3288960"/>
            <a:ext cx="4946760" cy="36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2" name="Rectangle 38"/>
          <p:cNvSpPr/>
          <p:nvPr/>
        </p:nvSpPr>
        <p:spPr>
          <a:xfrm>
            <a:off x="3714840" y="3360600"/>
            <a:ext cx="653760" cy="396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r>
              <a:rPr lang="en-US" sz="20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tdo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33" name="Line 40"/>
          <p:cNvSpPr/>
          <p:nvPr/>
        </p:nvSpPr>
        <p:spPr>
          <a:xfrm>
            <a:off x="3643200" y="4813200"/>
            <a:ext cx="5452920" cy="36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4" name="Rectangle 41"/>
          <p:cNvSpPr/>
          <p:nvPr/>
        </p:nvSpPr>
        <p:spPr>
          <a:xfrm>
            <a:off x="3714840" y="4884840"/>
            <a:ext cx="653760" cy="396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r>
              <a:rPr lang="en-US" sz="20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tms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35" name="Line 43"/>
          <p:cNvSpPr/>
          <p:nvPr/>
        </p:nvSpPr>
        <p:spPr>
          <a:xfrm>
            <a:off x="3643200" y="5499000"/>
            <a:ext cx="5670360" cy="36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6" name="Rectangle 44"/>
          <p:cNvSpPr/>
          <p:nvPr/>
        </p:nvSpPr>
        <p:spPr>
          <a:xfrm>
            <a:off x="3714840" y="5499000"/>
            <a:ext cx="653760" cy="396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r>
              <a:rPr lang="en-US" sz="20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tdi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37" name="Line 46"/>
          <p:cNvSpPr/>
          <p:nvPr/>
        </p:nvSpPr>
        <p:spPr>
          <a:xfrm>
            <a:off x="3643200" y="6103800"/>
            <a:ext cx="5943600" cy="36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8" name="Rectangle 47"/>
          <p:cNvSpPr/>
          <p:nvPr/>
        </p:nvSpPr>
        <p:spPr>
          <a:xfrm>
            <a:off x="3713040" y="6089760"/>
            <a:ext cx="651960" cy="396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r>
              <a:rPr lang="en-US" sz="20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trst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39" name="Line 49"/>
          <p:cNvSpPr/>
          <p:nvPr/>
        </p:nvSpPr>
        <p:spPr>
          <a:xfrm>
            <a:off x="3643200" y="4051080"/>
            <a:ext cx="5236920" cy="360"/>
          </a:xfrm>
          <a:prstGeom prst="line">
            <a:avLst/>
          </a:prstGeom>
          <a:ln w="254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0" name="Rectangle 50"/>
          <p:cNvSpPr/>
          <p:nvPr/>
        </p:nvSpPr>
        <p:spPr>
          <a:xfrm>
            <a:off x="3714840" y="4122720"/>
            <a:ext cx="653760" cy="396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r>
              <a:rPr lang="en-US" sz="20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tck</a:t>
            </a:r>
            <a:endParaRPr lang="fr-FR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1712880" y="104760"/>
            <a:ext cx="8954640" cy="8586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Fault coverage vs. No. of Vectors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 type="sldNum" idx="13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94B07C3-7BBD-45C6-B498-6B11E31F3BA4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11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43" name="Line 3"/>
          <p:cNvSpPr/>
          <p:nvPr/>
        </p:nvSpPr>
        <p:spPr>
          <a:xfrm>
            <a:off x="3701880" y="1322280"/>
            <a:ext cx="360" cy="4041720"/>
          </a:xfrm>
          <a:prstGeom prst="line">
            <a:avLst/>
          </a:prstGeom>
          <a:ln w="381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4" name="Line 4"/>
          <p:cNvSpPr/>
          <p:nvPr/>
        </p:nvSpPr>
        <p:spPr>
          <a:xfrm>
            <a:off x="3655800" y="5346360"/>
            <a:ext cx="93600" cy="1800"/>
          </a:xfrm>
          <a:prstGeom prst="line">
            <a:avLst/>
          </a:prstGeom>
          <a:ln w="381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5" name="Line 5"/>
          <p:cNvSpPr/>
          <p:nvPr/>
        </p:nvSpPr>
        <p:spPr>
          <a:xfrm>
            <a:off x="3655800" y="4546440"/>
            <a:ext cx="93600" cy="1440"/>
          </a:xfrm>
          <a:prstGeom prst="line">
            <a:avLst/>
          </a:prstGeom>
          <a:ln w="381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6" name="Line 6"/>
          <p:cNvSpPr/>
          <p:nvPr/>
        </p:nvSpPr>
        <p:spPr>
          <a:xfrm>
            <a:off x="3655800" y="3733560"/>
            <a:ext cx="93600" cy="1800"/>
          </a:xfrm>
          <a:prstGeom prst="line">
            <a:avLst/>
          </a:prstGeom>
          <a:ln w="381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7" name="Line 7"/>
          <p:cNvSpPr/>
          <p:nvPr/>
        </p:nvSpPr>
        <p:spPr>
          <a:xfrm>
            <a:off x="3655800" y="2933640"/>
            <a:ext cx="93600" cy="1440"/>
          </a:xfrm>
          <a:prstGeom prst="line">
            <a:avLst/>
          </a:prstGeom>
          <a:ln w="381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8" name="Line 8"/>
          <p:cNvSpPr/>
          <p:nvPr/>
        </p:nvSpPr>
        <p:spPr>
          <a:xfrm>
            <a:off x="3655800" y="2120760"/>
            <a:ext cx="93600" cy="1440"/>
          </a:xfrm>
          <a:prstGeom prst="line">
            <a:avLst/>
          </a:prstGeom>
          <a:ln w="381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9" name="Line 9"/>
          <p:cNvSpPr/>
          <p:nvPr/>
        </p:nvSpPr>
        <p:spPr>
          <a:xfrm>
            <a:off x="3655800" y="1322280"/>
            <a:ext cx="93600" cy="1440"/>
          </a:xfrm>
          <a:prstGeom prst="line">
            <a:avLst/>
          </a:prstGeom>
          <a:ln w="381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0" name="Line 10"/>
          <p:cNvSpPr/>
          <p:nvPr/>
        </p:nvSpPr>
        <p:spPr>
          <a:xfrm>
            <a:off x="3757320" y="5348160"/>
            <a:ext cx="5929560" cy="1440"/>
          </a:xfrm>
          <a:prstGeom prst="line">
            <a:avLst/>
          </a:prstGeom>
          <a:ln w="381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1" name="Line 11"/>
          <p:cNvSpPr/>
          <p:nvPr/>
        </p:nvSpPr>
        <p:spPr>
          <a:xfrm flipV="1">
            <a:off x="4598640" y="5346360"/>
            <a:ext cx="1800" cy="79560"/>
          </a:xfrm>
          <a:prstGeom prst="line">
            <a:avLst/>
          </a:prstGeom>
          <a:ln w="381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2" name="Line 12"/>
          <p:cNvSpPr/>
          <p:nvPr/>
        </p:nvSpPr>
        <p:spPr>
          <a:xfrm flipV="1">
            <a:off x="6295680" y="5346360"/>
            <a:ext cx="1800" cy="79560"/>
          </a:xfrm>
          <a:prstGeom prst="line">
            <a:avLst/>
          </a:prstGeom>
          <a:ln w="381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3" name="Line 13"/>
          <p:cNvSpPr/>
          <p:nvPr/>
        </p:nvSpPr>
        <p:spPr>
          <a:xfrm flipV="1">
            <a:off x="7980120" y="5346360"/>
            <a:ext cx="1800" cy="79560"/>
          </a:xfrm>
          <a:prstGeom prst="line">
            <a:avLst/>
          </a:prstGeom>
          <a:ln w="381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54" name="Group 14"/>
          <p:cNvGrpSpPr/>
          <p:nvPr/>
        </p:nvGrpSpPr>
        <p:grpSpPr>
          <a:xfrm>
            <a:off x="4073400" y="3639960"/>
            <a:ext cx="1899720" cy="1612800"/>
            <a:chOff x="4073400" y="3639960"/>
            <a:chExt cx="1899720" cy="1612800"/>
          </a:xfrm>
        </p:grpSpPr>
        <p:sp>
          <p:nvSpPr>
            <p:cNvPr id="255" name="Line 15"/>
            <p:cNvSpPr/>
            <p:nvPr/>
          </p:nvSpPr>
          <p:spPr>
            <a:xfrm flipV="1">
              <a:off x="5016240" y="3733560"/>
              <a:ext cx="849240" cy="812880"/>
            </a:xfrm>
            <a:prstGeom prst="line">
              <a:avLst/>
            </a:prstGeom>
            <a:ln w="26988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56" name="Rectangle 16"/>
            <p:cNvSpPr/>
            <p:nvPr/>
          </p:nvSpPr>
          <p:spPr>
            <a:xfrm>
              <a:off x="5770440" y="3639960"/>
              <a:ext cx="202680" cy="1998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rgbClr val="2D2D8A">
                  <a:lumMod val="75000"/>
                </a:srgbClr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57" name="Line 17"/>
            <p:cNvSpPr/>
            <p:nvPr/>
          </p:nvSpPr>
          <p:spPr>
            <a:xfrm flipV="1">
              <a:off x="4167000" y="4546440"/>
              <a:ext cx="849240" cy="600120"/>
            </a:xfrm>
            <a:prstGeom prst="line">
              <a:avLst/>
            </a:prstGeom>
            <a:ln w="26988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58" name="Rectangle 18"/>
            <p:cNvSpPr/>
            <p:nvPr/>
          </p:nvSpPr>
          <p:spPr>
            <a:xfrm>
              <a:off x="4073400" y="5052960"/>
              <a:ext cx="201240" cy="1998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rgbClr val="2D2D8A">
                  <a:lumMod val="75000"/>
                </a:srgbClr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59" name="Line 19"/>
            <p:cNvSpPr/>
            <p:nvPr/>
          </p:nvSpPr>
          <p:spPr>
            <a:xfrm flipH="1" flipV="1">
              <a:off x="4073400" y="5052960"/>
              <a:ext cx="9360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0" name="Line 20"/>
            <p:cNvSpPr/>
            <p:nvPr/>
          </p:nvSpPr>
          <p:spPr>
            <a:xfrm>
              <a:off x="4167000" y="5146560"/>
              <a:ext cx="9540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1" name="Line 21"/>
            <p:cNvSpPr/>
            <p:nvPr/>
          </p:nvSpPr>
          <p:spPr>
            <a:xfrm flipH="1">
              <a:off x="4073400" y="5146560"/>
              <a:ext cx="9360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2" name="Line 22"/>
            <p:cNvSpPr/>
            <p:nvPr/>
          </p:nvSpPr>
          <p:spPr>
            <a:xfrm flipV="1">
              <a:off x="4167000" y="5052960"/>
              <a:ext cx="9540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3" name="Rectangle 23"/>
            <p:cNvSpPr/>
            <p:nvPr/>
          </p:nvSpPr>
          <p:spPr>
            <a:xfrm>
              <a:off x="4923000" y="4452840"/>
              <a:ext cx="201240" cy="1998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rgbClr val="2D2D8A">
                  <a:lumMod val="75000"/>
                </a:srgbClr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4" name="Line 24"/>
            <p:cNvSpPr/>
            <p:nvPr/>
          </p:nvSpPr>
          <p:spPr>
            <a:xfrm flipH="1" flipV="1">
              <a:off x="4922640" y="4452840"/>
              <a:ext cx="9360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5" name="Line 25"/>
            <p:cNvSpPr/>
            <p:nvPr/>
          </p:nvSpPr>
          <p:spPr>
            <a:xfrm>
              <a:off x="5016240" y="4546440"/>
              <a:ext cx="9360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6" name="Line 26"/>
            <p:cNvSpPr/>
            <p:nvPr/>
          </p:nvSpPr>
          <p:spPr>
            <a:xfrm flipH="1">
              <a:off x="4922640" y="4546440"/>
              <a:ext cx="9360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7" name="Line 27"/>
            <p:cNvSpPr/>
            <p:nvPr/>
          </p:nvSpPr>
          <p:spPr>
            <a:xfrm flipV="1">
              <a:off x="5016240" y="4452840"/>
              <a:ext cx="9360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8" name="Line 28"/>
            <p:cNvSpPr/>
            <p:nvPr/>
          </p:nvSpPr>
          <p:spPr>
            <a:xfrm flipH="1" flipV="1">
              <a:off x="5770440" y="3639960"/>
              <a:ext cx="9504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9" name="Line 29"/>
            <p:cNvSpPr/>
            <p:nvPr/>
          </p:nvSpPr>
          <p:spPr>
            <a:xfrm>
              <a:off x="5865480" y="3733560"/>
              <a:ext cx="9396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70" name="Line 30"/>
            <p:cNvSpPr/>
            <p:nvPr/>
          </p:nvSpPr>
          <p:spPr>
            <a:xfrm flipH="1">
              <a:off x="5770440" y="3733560"/>
              <a:ext cx="9504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71" name="Line 31"/>
            <p:cNvSpPr/>
            <p:nvPr/>
          </p:nvSpPr>
          <p:spPr>
            <a:xfrm flipV="1">
              <a:off x="5865480" y="3639960"/>
              <a:ext cx="9396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272" name="Group 32"/>
          <p:cNvGrpSpPr/>
          <p:nvPr/>
        </p:nvGrpSpPr>
        <p:grpSpPr>
          <a:xfrm>
            <a:off x="5865480" y="2028600"/>
            <a:ext cx="1805040" cy="1704960"/>
            <a:chOff x="5865480" y="2028600"/>
            <a:chExt cx="1805040" cy="1704960"/>
          </a:xfrm>
        </p:grpSpPr>
        <p:sp>
          <p:nvSpPr>
            <p:cNvPr id="273" name="Rectangle 33"/>
            <p:cNvSpPr/>
            <p:nvPr/>
          </p:nvSpPr>
          <p:spPr>
            <a:xfrm>
              <a:off x="6620040" y="2641680"/>
              <a:ext cx="201240" cy="1998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rgbClr val="2D2D8A">
                  <a:lumMod val="75000"/>
                </a:srgbClr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74" name="Line 34"/>
            <p:cNvSpPr/>
            <p:nvPr/>
          </p:nvSpPr>
          <p:spPr>
            <a:xfrm flipH="1" flipV="1">
              <a:off x="6619680" y="2641320"/>
              <a:ext cx="9360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75" name="Line 35"/>
            <p:cNvSpPr/>
            <p:nvPr/>
          </p:nvSpPr>
          <p:spPr>
            <a:xfrm flipH="1">
              <a:off x="6619680" y="2734920"/>
              <a:ext cx="93600" cy="9216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76" name="Line 36"/>
            <p:cNvSpPr/>
            <p:nvPr/>
          </p:nvSpPr>
          <p:spPr>
            <a:xfrm flipV="1">
              <a:off x="6713280" y="2641320"/>
              <a:ext cx="9540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77" name="Rectangle 37"/>
            <p:cNvSpPr/>
            <p:nvPr/>
          </p:nvSpPr>
          <p:spPr>
            <a:xfrm>
              <a:off x="7469280" y="2028960"/>
              <a:ext cx="201240" cy="1998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rgbClr val="2D2D8A">
                  <a:lumMod val="75000"/>
                </a:srgbClr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78" name="Line 38"/>
            <p:cNvSpPr/>
            <p:nvPr/>
          </p:nvSpPr>
          <p:spPr>
            <a:xfrm flipH="1" flipV="1">
              <a:off x="7468920" y="2028600"/>
              <a:ext cx="93600" cy="9216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279" name="Group 39"/>
            <p:cNvGrpSpPr/>
            <p:nvPr/>
          </p:nvGrpSpPr>
          <p:grpSpPr>
            <a:xfrm>
              <a:off x="5865480" y="2120760"/>
              <a:ext cx="1792440" cy="1612800"/>
              <a:chOff x="5865480" y="2120760"/>
              <a:chExt cx="1792440" cy="1612800"/>
            </a:xfrm>
          </p:grpSpPr>
          <p:sp>
            <p:nvSpPr>
              <p:cNvPr id="280" name="Line 40"/>
              <p:cNvSpPr/>
              <p:nvPr/>
            </p:nvSpPr>
            <p:spPr>
              <a:xfrm flipV="1">
                <a:off x="5865480" y="2734920"/>
                <a:ext cx="847800" cy="998640"/>
              </a:xfrm>
              <a:prstGeom prst="line">
                <a:avLst/>
              </a:prstGeom>
              <a:ln w="26988">
                <a:solidFill>
                  <a:srgbClr val="2D2D8A">
                    <a:lumMod val="75000"/>
                  </a:srgbClr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81" name="Line 41"/>
              <p:cNvSpPr/>
              <p:nvPr/>
            </p:nvSpPr>
            <p:spPr>
              <a:xfrm flipV="1">
                <a:off x="6713280" y="2120760"/>
                <a:ext cx="849240" cy="614160"/>
              </a:xfrm>
              <a:prstGeom prst="line">
                <a:avLst/>
              </a:prstGeom>
              <a:ln w="26988">
                <a:solidFill>
                  <a:srgbClr val="2D2D8A">
                    <a:lumMod val="75000"/>
                  </a:srgbClr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82" name="Line 42"/>
              <p:cNvSpPr/>
              <p:nvPr/>
            </p:nvSpPr>
            <p:spPr>
              <a:xfrm>
                <a:off x="6713280" y="2734920"/>
                <a:ext cx="95400" cy="92160"/>
              </a:xfrm>
              <a:prstGeom prst="line">
                <a:avLst/>
              </a:prstGeom>
              <a:ln w="12700">
                <a:solidFill>
                  <a:srgbClr val="2D2D8A">
                    <a:lumMod val="75000"/>
                  </a:srgbClr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83" name="Line 43"/>
              <p:cNvSpPr/>
              <p:nvPr/>
            </p:nvSpPr>
            <p:spPr>
              <a:xfrm>
                <a:off x="7562520" y="2120760"/>
                <a:ext cx="95400" cy="93600"/>
              </a:xfrm>
              <a:prstGeom prst="line">
                <a:avLst/>
              </a:prstGeom>
              <a:ln w="12700">
                <a:solidFill>
                  <a:srgbClr val="2D2D8A">
                    <a:lumMod val="75000"/>
                  </a:srgbClr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sp>
          <p:nvSpPr>
            <p:cNvPr id="284" name="Line 44"/>
            <p:cNvSpPr/>
            <p:nvPr/>
          </p:nvSpPr>
          <p:spPr>
            <a:xfrm flipH="1">
              <a:off x="7468920" y="2120760"/>
              <a:ext cx="9360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5" name="Line 45"/>
            <p:cNvSpPr/>
            <p:nvPr/>
          </p:nvSpPr>
          <p:spPr>
            <a:xfrm flipV="1">
              <a:off x="7562520" y="2028600"/>
              <a:ext cx="95400" cy="9216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286" name="Group 46"/>
          <p:cNvGrpSpPr/>
          <p:nvPr/>
        </p:nvGrpSpPr>
        <p:grpSpPr>
          <a:xfrm>
            <a:off x="7562520" y="1747800"/>
            <a:ext cx="1805040" cy="372960"/>
            <a:chOff x="7562520" y="1747800"/>
            <a:chExt cx="1805040" cy="372960"/>
          </a:xfrm>
        </p:grpSpPr>
        <p:sp>
          <p:nvSpPr>
            <p:cNvPr id="287" name="Rectangle 47"/>
            <p:cNvSpPr/>
            <p:nvPr/>
          </p:nvSpPr>
          <p:spPr>
            <a:xfrm>
              <a:off x="8317080" y="1828800"/>
              <a:ext cx="202680" cy="1998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rgbClr val="2D2D8A">
                  <a:lumMod val="75000"/>
                </a:srgbClr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8" name="Line 48"/>
            <p:cNvSpPr/>
            <p:nvPr/>
          </p:nvSpPr>
          <p:spPr>
            <a:xfrm flipH="1" flipV="1">
              <a:off x="8316720" y="1828800"/>
              <a:ext cx="95400" cy="918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9" name="Line 49"/>
            <p:cNvSpPr/>
            <p:nvPr/>
          </p:nvSpPr>
          <p:spPr>
            <a:xfrm flipH="1">
              <a:off x="8316720" y="1920600"/>
              <a:ext cx="9540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90" name="Line 50"/>
            <p:cNvSpPr/>
            <p:nvPr/>
          </p:nvSpPr>
          <p:spPr>
            <a:xfrm flipV="1">
              <a:off x="8412120" y="1828800"/>
              <a:ext cx="93600" cy="918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91" name="Rectangle 51"/>
            <p:cNvSpPr/>
            <p:nvPr/>
          </p:nvSpPr>
          <p:spPr>
            <a:xfrm>
              <a:off x="9166320" y="1747800"/>
              <a:ext cx="201240" cy="1998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rgbClr val="2D2D8A">
                  <a:lumMod val="75000"/>
                </a:srgbClr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92" name="Line 52"/>
            <p:cNvSpPr/>
            <p:nvPr/>
          </p:nvSpPr>
          <p:spPr>
            <a:xfrm flipH="1" flipV="1">
              <a:off x="9165960" y="1747800"/>
              <a:ext cx="9540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293" name="Group 53"/>
            <p:cNvGrpSpPr/>
            <p:nvPr/>
          </p:nvGrpSpPr>
          <p:grpSpPr>
            <a:xfrm>
              <a:off x="7562520" y="1841400"/>
              <a:ext cx="1792440" cy="279360"/>
              <a:chOff x="7562520" y="1841400"/>
              <a:chExt cx="1792440" cy="279360"/>
            </a:xfrm>
          </p:grpSpPr>
          <p:sp>
            <p:nvSpPr>
              <p:cNvPr id="294" name="Line 54"/>
              <p:cNvSpPr/>
              <p:nvPr/>
            </p:nvSpPr>
            <p:spPr>
              <a:xfrm flipV="1">
                <a:off x="7562520" y="1920600"/>
                <a:ext cx="849600" cy="200160"/>
              </a:xfrm>
              <a:prstGeom prst="line">
                <a:avLst/>
              </a:prstGeom>
              <a:ln w="26988">
                <a:solidFill>
                  <a:srgbClr val="2D2D8A">
                    <a:lumMod val="75000"/>
                  </a:srgbClr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95" name="Line 55"/>
              <p:cNvSpPr/>
              <p:nvPr/>
            </p:nvSpPr>
            <p:spPr>
              <a:xfrm flipV="1">
                <a:off x="8412120" y="1841400"/>
                <a:ext cx="849240" cy="79200"/>
              </a:xfrm>
              <a:prstGeom prst="line">
                <a:avLst/>
              </a:prstGeom>
              <a:ln w="26988">
                <a:solidFill>
                  <a:srgbClr val="2D2D8A">
                    <a:lumMod val="75000"/>
                  </a:srgbClr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96" name="Line 56"/>
              <p:cNvSpPr/>
              <p:nvPr/>
            </p:nvSpPr>
            <p:spPr>
              <a:xfrm>
                <a:off x="8412120" y="1920600"/>
                <a:ext cx="93600" cy="93600"/>
              </a:xfrm>
              <a:prstGeom prst="line">
                <a:avLst/>
              </a:prstGeom>
              <a:ln w="12700">
                <a:solidFill>
                  <a:srgbClr val="2D2D8A">
                    <a:lumMod val="75000"/>
                  </a:srgbClr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97" name="Line 57"/>
              <p:cNvSpPr/>
              <p:nvPr/>
            </p:nvSpPr>
            <p:spPr>
              <a:xfrm>
                <a:off x="9261360" y="1841400"/>
                <a:ext cx="93600" cy="93600"/>
              </a:xfrm>
              <a:prstGeom prst="line">
                <a:avLst/>
              </a:prstGeom>
              <a:ln w="12700">
                <a:solidFill>
                  <a:srgbClr val="2D2D8A">
                    <a:lumMod val="75000"/>
                  </a:srgbClr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sp>
          <p:nvSpPr>
            <p:cNvPr id="298" name="Line 58"/>
            <p:cNvSpPr/>
            <p:nvPr/>
          </p:nvSpPr>
          <p:spPr>
            <a:xfrm flipH="1">
              <a:off x="9165960" y="1841400"/>
              <a:ext cx="9540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99" name="Line 59"/>
            <p:cNvSpPr/>
            <p:nvPr/>
          </p:nvSpPr>
          <p:spPr>
            <a:xfrm flipV="1">
              <a:off x="9261360" y="1747800"/>
              <a:ext cx="93600" cy="93600"/>
            </a:xfrm>
            <a:prstGeom prst="line">
              <a:avLst/>
            </a:prstGeom>
            <a:ln w="12700">
              <a:solidFill>
                <a:srgbClr val="2D2D8A">
                  <a:lumMod val="75000"/>
                </a:srgbClr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300" name="Rectangle 60"/>
          <p:cNvSpPr/>
          <p:nvPr/>
        </p:nvSpPr>
        <p:spPr>
          <a:xfrm>
            <a:off x="3358800" y="5159520"/>
            <a:ext cx="176400" cy="38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25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0</a:t>
            </a:r>
            <a:endParaRPr lang="fr-FR" sz="2500" b="0" strike="noStrike" spc="-1">
              <a:latin typeface="Arial"/>
            </a:endParaRPr>
          </a:p>
        </p:txBody>
      </p:sp>
      <p:sp>
        <p:nvSpPr>
          <p:cNvPr id="301" name="Rectangle 61"/>
          <p:cNvSpPr/>
          <p:nvPr/>
        </p:nvSpPr>
        <p:spPr>
          <a:xfrm>
            <a:off x="3196800" y="4361040"/>
            <a:ext cx="353160" cy="38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25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20</a:t>
            </a:r>
            <a:endParaRPr lang="fr-FR" sz="2500" b="0" strike="noStrike" spc="-1">
              <a:latin typeface="Arial"/>
            </a:endParaRPr>
          </a:p>
        </p:txBody>
      </p:sp>
      <p:sp>
        <p:nvSpPr>
          <p:cNvPr id="302" name="Rectangle 62"/>
          <p:cNvSpPr/>
          <p:nvPr/>
        </p:nvSpPr>
        <p:spPr>
          <a:xfrm>
            <a:off x="3196800" y="3548160"/>
            <a:ext cx="353160" cy="38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25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40</a:t>
            </a:r>
            <a:endParaRPr lang="fr-FR" sz="2500" b="0" strike="noStrike" spc="-1">
              <a:latin typeface="Arial"/>
            </a:endParaRPr>
          </a:p>
        </p:txBody>
      </p:sp>
      <p:sp>
        <p:nvSpPr>
          <p:cNvPr id="303" name="Rectangle 63"/>
          <p:cNvSpPr/>
          <p:nvPr/>
        </p:nvSpPr>
        <p:spPr>
          <a:xfrm>
            <a:off x="3196800" y="2747880"/>
            <a:ext cx="353160" cy="38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25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60</a:t>
            </a:r>
            <a:endParaRPr lang="fr-FR" sz="2500" b="0" strike="noStrike" spc="-1">
              <a:latin typeface="Arial"/>
            </a:endParaRPr>
          </a:p>
        </p:txBody>
      </p:sp>
      <p:sp>
        <p:nvSpPr>
          <p:cNvPr id="304" name="Rectangle 64"/>
          <p:cNvSpPr/>
          <p:nvPr/>
        </p:nvSpPr>
        <p:spPr>
          <a:xfrm>
            <a:off x="3196800" y="1935000"/>
            <a:ext cx="353160" cy="38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25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80</a:t>
            </a:r>
            <a:endParaRPr lang="fr-FR" sz="2500" b="0" strike="noStrike" spc="-1">
              <a:latin typeface="Arial"/>
            </a:endParaRPr>
          </a:p>
        </p:txBody>
      </p:sp>
      <p:sp>
        <p:nvSpPr>
          <p:cNvPr id="305" name="Rectangle 65"/>
          <p:cNvSpPr/>
          <p:nvPr/>
        </p:nvSpPr>
        <p:spPr>
          <a:xfrm>
            <a:off x="3034440" y="1135080"/>
            <a:ext cx="529920" cy="38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25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100</a:t>
            </a:r>
            <a:endParaRPr lang="fr-FR" sz="2500" b="0" strike="noStrike" spc="-1">
              <a:latin typeface="Arial"/>
            </a:endParaRPr>
          </a:p>
        </p:txBody>
      </p:sp>
      <p:sp>
        <p:nvSpPr>
          <p:cNvPr id="306" name="Rectangle 66"/>
          <p:cNvSpPr/>
          <p:nvPr/>
        </p:nvSpPr>
        <p:spPr>
          <a:xfrm>
            <a:off x="3668400" y="5586480"/>
            <a:ext cx="1191240" cy="38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25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1.0E+01</a:t>
            </a:r>
            <a:endParaRPr lang="fr-FR" sz="2500" b="0" strike="noStrike" spc="-1">
              <a:latin typeface="Arial"/>
            </a:endParaRPr>
          </a:p>
        </p:txBody>
      </p:sp>
      <p:sp>
        <p:nvSpPr>
          <p:cNvPr id="307" name="Rectangle 67"/>
          <p:cNvSpPr/>
          <p:nvPr/>
        </p:nvSpPr>
        <p:spPr>
          <a:xfrm>
            <a:off x="5366880" y="5586480"/>
            <a:ext cx="1191240" cy="38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25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1.0E+03</a:t>
            </a:r>
            <a:endParaRPr lang="fr-FR" sz="2500" b="0" strike="noStrike" spc="-1">
              <a:latin typeface="Arial"/>
            </a:endParaRPr>
          </a:p>
        </p:txBody>
      </p:sp>
      <p:sp>
        <p:nvSpPr>
          <p:cNvPr id="308" name="Rectangle 68"/>
          <p:cNvSpPr/>
          <p:nvPr/>
        </p:nvSpPr>
        <p:spPr>
          <a:xfrm>
            <a:off x="7063920" y="5586480"/>
            <a:ext cx="1191240" cy="38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25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1.0E+05</a:t>
            </a:r>
            <a:endParaRPr lang="fr-FR" sz="2500" b="0" strike="noStrike" spc="-1">
              <a:latin typeface="Arial"/>
            </a:endParaRPr>
          </a:p>
        </p:txBody>
      </p:sp>
      <p:sp>
        <p:nvSpPr>
          <p:cNvPr id="309" name="Rectangle 69"/>
          <p:cNvSpPr/>
          <p:nvPr/>
        </p:nvSpPr>
        <p:spPr>
          <a:xfrm>
            <a:off x="8762760" y="5586480"/>
            <a:ext cx="1191240" cy="38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25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1.0E+07</a:t>
            </a:r>
            <a:endParaRPr lang="fr-FR" sz="2500" b="0" strike="noStrike" spc="-1">
              <a:latin typeface="Arial"/>
            </a:endParaRPr>
          </a:p>
        </p:txBody>
      </p:sp>
      <p:sp>
        <p:nvSpPr>
          <p:cNvPr id="310" name="Rectangle 70"/>
          <p:cNvSpPr/>
          <p:nvPr/>
        </p:nvSpPr>
        <p:spPr>
          <a:xfrm>
            <a:off x="5329080" y="6119640"/>
            <a:ext cx="2899800" cy="518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34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No. of Vectors</a:t>
            </a:r>
            <a:endParaRPr lang="fr-FR" sz="3400" b="0" strike="noStrike" spc="-1">
              <a:latin typeface="Arial"/>
            </a:endParaRPr>
          </a:p>
        </p:txBody>
      </p:sp>
      <p:sp>
        <p:nvSpPr>
          <p:cNvPr id="311" name="Rectangle 71"/>
          <p:cNvSpPr/>
          <p:nvPr/>
        </p:nvSpPr>
        <p:spPr>
          <a:xfrm rot="16200000">
            <a:off x="571680" y="2978640"/>
            <a:ext cx="3905280" cy="517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34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Fault Coverage (%)</a:t>
            </a:r>
            <a:endParaRPr lang="fr-FR" sz="3400" b="0" strike="noStrike" spc="-1">
              <a:latin typeface="Arial"/>
            </a:endParaRPr>
          </a:p>
        </p:txBody>
      </p:sp>
      <p:sp>
        <p:nvSpPr>
          <p:cNvPr id="312" name="Line 72"/>
          <p:cNvSpPr/>
          <p:nvPr/>
        </p:nvSpPr>
        <p:spPr>
          <a:xfrm flipV="1">
            <a:off x="3771720" y="5287680"/>
            <a:ext cx="1440" cy="255600"/>
          </a:xfrm>
          <a:prstGeom prst="line">
            <a:avLst/>
          </a:prstGeom>
          <a:ln w="381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3" name="Line 73"/>
          <p:cNvSpPr/>
          <p:nvPr/>
        </p:nvSpPr>
        <p:spPr>
          <a:xfrm flipV="1">
            <a:off x="5446440" y="5287680"/>
            <a:ext cx="1800" cy="255600"/>
          </a:xfrm>
          <a:prstGeom prst="line">
            <a:avLst/>
          </a:prstGeom>
          <a:ln w="381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4" name="Line 74"/>
          <p:cNvSpPr/>
          <p:nvPr/>
        </p:nvSpPr>
        <p:spPr>
          <a:xfrm flipV="1">
            <a:off x="7121520" y="5287680"/>
            <a:ext cx="1440" cy="255600"/>
          </a:xfrm>
          <a:prstGeom prst="line">
            <a:avLst/>
          </a:prstGeom>
          <a:ln w="381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5" name="Line 75"/>
          <p:cNvSpPr/>
          <p:nvPr/>
        </p:nvSpPr>
        <p:spPr>
          <a:xfrm flipV="1">
            <a:off x="8796240" y="5287680"/>
            <a:ext cx="1440" cy="255600"/>
          </a:xfrm>
          <a:prstGeom prst="line">
            <a:avLst/>
          </a:prstGeom>
          <a:ln w="381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Effect">
                      <p:stCondLst>
                        <p:cond delay="indefinite"/>
                      </p:stCondLst>
                      <p:childTnLst>
                        <p:par>
                          <p:cTn id="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Effect">
                      <p:stCondLst>
                        <p:cond delay="indefinite"/>
                      </p:stCondLst>
                      <p:childTnLst>
                        <p:par>
                          <p:cTn id="1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Conclusions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7" name="PlaceHolder 2"/>
          <p:cNvSpPr>
            <a:spLocks noGrp="1"/>
          </p:cNvSpPr>
          <p:nvPr>
            <p:ph/>
          </p:nvPr>
        </p:nvSpPr>
        <p:spPr>
          <a:xfrm>
            <a:off x="1706400" y="1050840"/>
            <a:ext cx="8778600" cy="51573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Outline on separate lines (3-6) the most important findings of your work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Use short, sharp statements that can be easily memorized by the audience 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Bulleted Text Lists – 1</a:t>
            </a:r>
            <a:r>
              <a:rPr lang="en-US" sz="2800" b="0" strike="noStrike" spc="-1" baseline="30000">
                <a:solidFill>
                  <a:srgbClr val="000090"/>
                </a:solidFill>
                <a:latin typeface="Arial"/>
                <a:ea typeface="ＭＳ Ｐゴシック"/>
              </a:rPr>
              <a:t>st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−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Bulleted Text Lists – 2</a:t>
            </a:r>
            <a:r>
              <a:rPr lang="en-US" sz="2800" b="0" strike="noStrike" spc="-1" baseline="30000">
                <a:solidFill>
                  <a:srgbClr val="000090"/>
                </a:solidFill>
                <a:latin typeface="Arial"/>
                <a:ea typeface="Arial"/>
              </a:rPr>
              <a:t>nd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−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Bulleted Text Lists – 2</a:t>
            </a:r>
            <a:r>
              <a:rPr lang="en-US" sz="2800" b="0" strike="noStrike" spc="-1" baseline="30000">
                <a:solidFill>
                  <a:srgbClr val="000090"/>
                </a:solidFill>
                <a:latin typeface="Arial"/>
                <a:ea typeface="Arial"/>
              </a:rPr>
              <a:t>nd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Bulleted Text Lists – 1</a:t>
            </a:r>
            <a:r>
              <a:rPr lang="en-US" sz="2800" b="0" strike="noStrike" spc="-1" baseline="30000">
                <a:solidFill>
                  <a:srgbClr val="000090"/>
                </a:solidFill>
                <a:latin typeface="Arial"/>
                <a:ea typeface="ＭＳ Ｐゴシック"/>
              </a:rPr>
              <a:t>st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561"/>
              </a:spcBef>
              <a:buNone/>
              <a:tabLst>
                <a:tab pos="0" algn="l"/>
              </a:tabLst>
            </a:pP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318" name="PlaceHolder 3"/>
          <p:cNvSpPr>
            <a:spLocks noGrp="1"/>
          </p:cNvSpPr>
          <p:nvPr>
            <p:ph type="sldNum" idx="14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6F726E7-BE58-4313-9C88-4F770808F718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12</a:t>
            </a:fld>
            <a:endParaRPr lang="fr-FR" sz="10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Contrast Issues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0" name="PlaceHolder 2"/>
          <p:cNvSpPr>
            <a:spLocks noGrp="1"/>
          </p:cNvSpPr>
          <p:nvPr>
            <p:ph/>
          </p:nvPr>
        </p:nvSpPr>
        <p:spPr>
          <a:xfrm>
            <a:off x="1706400" y="1050840"/>
            <a:ext cx="8778600" cy="51573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1" strike="noStrike" spc="-1">
                <a:solidFill>
                  <a:srgbClr val="900000"/>
                </a:solidFill>
                <a:latin typeface="Arial"/>
              </a:rPr>
              <a:t>High contrast</a:t>
            </a:r>
            <a:r>
              <a:rPr lang="en-US" sz="2800" b="0" strike="noStrike" spc="-1">
                <a:solidFill>
                  <a:srgbClr val="900000"/>
                </a:solidFill>
                <a:latin typeface="Arial"/>
              </a:rPr>
              <a:t> 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</a:rPr>
              <a:t>very important and a must</a:t>
            </a: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</a:rPr>
              <a:t>Use </a:t>
            </a:r>
            <a:r>
              <a:rPr lang="en-US" sz="2800" b="1" strike="noStrike" spc="-1">
                <a:solidFill>
                  <a:srgbClr val="900000"/>
                </a:solidFill>
                <a:latin typeface="Arial"/>
              </a:rPr>
              <a:t>dark lines/text on light background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Foreground:  </a:t>
            </a:r>
            <a:r>
              <a:rPr lang="en-US" sz="2800" b="0" strike="noStrike" spc="-1">
                <a:solidFill>
                  <a:srgbClr val="222267"/>
                </a:solidFill>
                <a:latin typeface="Arial"/>
                <a:ea typeface="Arial"/>
              </a:rPr>
              <a:t>dark blue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, </a:t>
            </a:r>
            <a:r>
              <a:rPr lang="en-US" sz="2800" b="0" strike="noStrike" spc="-1">
                <a:solidFill>
                  <a:srgbClr val="900000"/>
                </a:solidFill>
                <a:latin typeface="Arial"/>
                <a:ea typeface="Arial"/>
              </a:rPr>
              <a:t>dark red, 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or black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Background: white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Caution: </a:t>
            </a:r>
            <a:r>
              <a:rPr lang="en-US" sz="2800" b="0" u="sng" strike="noStrike" spc="-1">
                <a:solidFill>
                  <a:srgbClr val="FFFF00"/>
                </a:solidFill>
                <a:uFillTx/>
                <a:latin typeface="Arial"/>
                <a:ea typeface="Arial"/>
              </a:rPr>
              <a:t>Yellow</a:t>
            </a:r>
            <a:r>
              <a:rPr lang="en-US" sz="2800" b="0" u="sng" strike="noStrike" spc="-1">
                <a:solidFill>
                  <a:srgbClr val="000090"/>
                </a:solidFill>
                <a:uFillTx/>
                <a:latin typeface="Arial"/>
                <a:ea typeface="Arial"/>
              </a:rPr>
              <a:t>, </a:t>
            </a:r>
            <a:r>
              <a:rPr lang="en-US" sz="2800" b="0" u="sng" strike="noStrike" spc="-1">
                <a:solidFill>
                  <a:srgbClr val="808080"/>
                </a:solidFill>
                <a:uFillTx/>
                <a:latin typeface="Arial"/>
                <a:ea typeface="Arial"/>
              </a:rPr>
              <a:t>gray</a:t>
            </a:r>
            <a:r>
              <a:rPr lang="en-US" sz="2800" b="0" u="sng" strike="noStrike" spc="-1">
                <a:solidFill>
                  <a:srgbClr val="000090"/>
                </a:solidFill>
                <a:uFillTx/>
                <a:latin typeface="Arial"/>
                <a:ea typeface="Arial"/>
              </a:rPr>
              <a:t>, </a:t>
            </a:r>
            <a:r>
              <a:rPr lang="en-US" sz="2800" b="0" u="sng" strike="noStrike" spc="-1">
                <a:solidFill>
                  <a:srgbClr val="FFCCFF"/>
                </a:solidFill>
                <a:uFillTx/>
                <a:latin typeface="Arial"/>
                <a:ea typeface="Arial"/>
              </a:rPr>
              <a:t>pink</a:t>
            </a:r>
            <a:r>
              <a:rPr lang="en-US" sz="2800" b="0" u="sng" strike="noStrike" spc="-1">
                <a:solidFill>
                  <a:srgbClr val="000090"/>
                </a:solidFill>
                <a:uFillTx/>
                <a:latin typeface="Arial"/>
                <a:ea typeface="Arial"/>
              </a:rPr>
              <a:t>, or </a:t>
            </a:r>
            <a:r>
              <a:rPr lang="en-US" sz="2800" b="0" u="sng" strike="noStrike" spc="-1">
                <a:solidFill>
                  <a:srgbClr val="B0C4FE"/>
                </a:solidFill>
                <a:uFillTx/>
                <a:latin typeface="Arial"/>
                <a:ea typeface="Arial"/>
              </a:rPr>
              <a:t>light blue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 lettering and lines may look nice on the monitor but become unreadable when projected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Use Arial font </a:t>
            </a:r>
            <a:r>
              <a:rPr lang="en-US" sz="2800" b="0" u="sng" strike="noStrike" spc="-1">
                <a:solidFill>
                  <a:srgbClr val="000090"/>
                </a:solidFill>
                <a:uFillTx/>
                <a:latin typeface="Arial"/>
                <a:ea typeface="Arial"/>
              </a:rPr>
              <a:t>only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Use 36pt or larger font for titles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Use 24pt or larger font for text body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321" name="PlaceHolder 3"/>
          <p:cNvSpPr>
            <a:spLocks noGrp="1"/>
          </p:cNvSpPr>
          <p:nvPr>
            <p:ph type="sldNum" idx="15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63CB2C2-3F50-4CA9-9BC6-E60273E754B8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13</a:t>
            </a:fld>
            <a:endParaRPr lang="fr-FR" sz="10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Things to Avoid – Using Sound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3" name="PlaceHolder 2"/>
          <p:cNvSpPr>
            <a:spLocks noGrp="1"/>
          </p:cNvSpPr>
          <p:nvPr>
            <p:ph type="sldNum" idx="16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DAAC7A7-803B-4434-B1AC-86623894D53B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14</a:t>
            </a:fld>
            <a:endParaRPr lang="fr-FR" sz="1000" b="0" strike="noStrike" spc="-1">
              <a:latin typeface="Times New Roman"/>
            </a:endParaRPr>
          </a:p>
        </p:txBody>
      </p:sp>
      <p:grpSp>
        <p:nvGrpSpPr>
          <p:cNvPr id="324" name="Group 3"/>
          <p:cNvGrpSpPr/>
          <p:nvPr/>
        </p:nvGrpSpPr>
        <p:grpSpPr>
          <a:xfrm>
            <a:off x="2901600" y="782640"/>
            <a:ext cx="7785360" cy="2531880"/>
            <a:chOff x="2901600" y="782640"/>
            <a:chExt cx="7785360" cy="2531880"/>
          </a:xfrm>
        </p:grpSpPr>
        <p:graphicFrame>
          <p:nvGraphicFramePr>
            <p:cNvPr id="325" name="Object 4"/>
            <p:cNvGraphicFramePr/>
            <p:nvPr/>
          </p:nvGraphicFramePr>
          <p:xfrm>
            <a:off x="9193320" y="782640"/>
            <a:ext cx="1493640" cy="25318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2" imgW="0" imgH="0" progId="">
                    <p:embed/>
                  </p:oleObj>
                </mc:Choice>
                <mc:Fallback>
                  <p:oleObj r:id="rId2" imgW="0" imgH="0" progId="">
                    <p:embed/>
                    <p:pic>
                      <p:nvPicPr>
                        <p:cNvPr id="326" name="Object 4"/>
                        <p:cNvPicPr/>
                        <p:nvPr/>
                      </p:nvPicPr>
                      <p:blipFill>
                        <a:blip r:embed="rId3"/>
                        <a:stretch/>
                      </p:blipFill>
                      <p:spPr>
                        <a:xfrm>
                          <a:off x="9193320" y="782640"/>
                          <a:ext cx="1493640" cy="2531880"/>
                        </a:xfrm>
                        <a:prstGeom prst="rect">
                          <a:avLst/>
                        </a:prstGeom>
                        <a:ln w="0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7" name="Line 5"/>
            <p:cNvSpPr/>
            <p:nvPr/>
          </p:nvSpPr>
          <p:spPr>
            <a:xfrm>
              <a:off x="2901600" y="2992320"/>
              <a:ext cx="6704280" cy="360"/>
            </a:xfrm>
            <a:prstGeom prst="line">
              <a:avLst/>
            </a:prstGeom>
            <a:ln w="76200">
              <a:solidFill>
                <a:srgbClr val="FF5008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328" name="Rectangle 6"/>
          <p:cNvSpPr/>
          <p:nvPr/>
        </p:nvSpPr>
        <p:spPr>
          <a:xfrm>
            <a:off x="2133720" y="3117960"/>
            <a:ext cx="8229240" cy="33588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 anchorCtr="1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900000"/>
              </a:buClr>
              <a:buSzPct val="125000"/>
              <a:buFont typeface="Arial"/>
              <a:buChar char="•"/>
            </a:pPr>
            <a:r>
              <a:rPr lang="en-US" sz="2800" b="1" strike="noStrike" spc="-1">
                <a:solidFill>
                  <a:srgbClr val="900000"/>
                </a:solidFill>
                <a:latin typeface="Arial"/>
              </a:rPr>
              <a:t>DO NOT USE SOUND EFFECTS</a:t>
            </a:r>
            <a:endParaRPr lang="fr-FR" sz="28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Projection computer is </a:t>
            </a:r>
            <a:r>
              <a:rPr lang="en-US" sz="2800" b="1" u="sng" strike="noStrike" spc="-1">
                <a:solidFill>
                  <a:srgbClr val="000000"/>
                </a:solidFill>
                <a:uFillTx/>
                <a:latin typeface="Arial"/>
              </a:rPr>
              <a:t>not connected</a:t>
            </a: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 to sound system</a:t>
            </a:r>
            <a:endParaRPr lang="fr-FR" sz="28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Sound effects </a:t>
            </a:r>
            <a:r>
              <a:rPr lang="en-US" sz="2800" b="1" u="sng" strike="noStrike" spc="-1">
                <a:solidFill>
                  <a:srgbClr val="000000"/>
                </a:solidFill>
                <a:uFillTx/>
                <a:latin typeface="Arial"/>
              </a:rPr>
              <a:t>slow down</a:t>
            </a: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 slide transitions</a:t>
            </a:r>
            <a:endParaRPr lang="fr-FR" sz="28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Noise from projection computer may </a:t>
            </a:r>
            <a:r>
              <a:rPr lang="en-US" sz="2800" b="1" u="sng" strike="noStrike" spc="-1">
                <a:solidFill>
                  <a:srgbClr val="000000"/>
                </a:solidFill>
                <a:uFillTx/>
                <a:latin typeface="Arial"/>
              </a:rPr>
              <a:t>distract</a:t>
            </a: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 audience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None/>
            </a:pPr>
            <a:endParaRPr lang="fr-FR" sz="2800" b="0" strike="noStrike" spc="-1">
              <a:latin typeface="Arial"/>
            </a:endParaRPr>
          </a:p>
        </p:txBody>
      </p:sp>
      <p:pic>
        <p:nvPicPr>
          <p:cNvPr id="329" name="33232E37.WAV"/>
          <p:cNvPicPr/>
          <p:nvPr/>
        </p:nvPicPr>
        <p:blipFill>
          <a:blip r:embed="rId4"/>
          <a:stretch/>
        </p:blipFill>
        <p:spPr>
          <a:xfrm>
            <a:off x="8945640" y="1219320"/>
            <a:ext cx="304560" cy="304560"/>
          </a:xfrm>
          <a:prstGeom prst="rect">
            <a:avLst/>
          </a:prstGeom>
          <a:ln w="0">
            <a:noFill/>
          </a:ln>
        </p:spPr>
      </p:pic>
      <p:pic>
        <p:nvPicPr>
          <p:cNvPr id="330" name="Image 329"/>
          <p:cNvPicPr/>
          <p:nvPr/>
        </p:nvPicPr>
        <p:blipFill>
          <a:blip r:embed="rId3"/>
          <a:stretch/>
        </p:blipFill>
        <p:spPr>
          <a:xfrm>
            <a:off x="9182160" y="774720"/>
            <a:ext cx="1486080" cy="25272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2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Things to Avoid – Borders and Other Space Wasters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2" name="PlaceHolder 2"/>
          <p:cNvSpPr>
            <a:spLocks noGrp="1"/>
          </p:cNvSpPr>
          <p:nvPr>
            <p:ph/>
          </p:nvPr>
        </p:nvSpPr>
        <p:spPr>
          <a:xfrm>
            <a:off x="1706400" y="1371600"/>
            <a:ext cx="8778600" cy="35859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Do not use borders, headers, footers or objects on the master slide page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479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Arial"/>
              </a:rPr>
              <a:t>Only exception is the small slide counter in the right bottom corner </a:t>
            </a:r>
            <a:endParaRPr lang="en-US" sz="24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They reduce the amount of space available for your text and data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They slow down the slide display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333" name="PlaceHolder 3"/>
          <p:cNvSpPr>
            <a:spLocks noGrp="1"/>
          </p:cNvSpPr>
          <p:nvPr>
            <p:ph type="sldNum" idx="17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ED58B9A-9D76-4DFC-A844-6C8FE453C909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15</a:t>
            </a:fld>
            <a:endParaRPr lang="fr-FR" sz="10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1712880" y="104760"/>
            <a:ext cx="8954640" cy="8586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Things to Avoid – Bad Color Usage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5" name="PlaceHolder 2"/>
          <p:cNvSpPr>
            <a:spLocks noGrp="1"/>
          </p:cNvSpPr>
          <p:nvPr>
            <p:ph type="sldNum" idx="18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B7D48BD-FCAA-4265-83ED-D65F154A4E0D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16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36" name="Rectangle 3"/>
          <p:cNvSpPr/>
          <p:nvPr/>
        </p:nvSpPr>
        <p:spPr>
          <a:xfrm>
            <a:off x="1752480" y="3429000"/>
            <a:ext cx="1523520" cy="3200040"/>
          </a:xfrm>
          <a:prstGeom prst="rect">
            <a:avLst/>
          </a:prstGeom>
          <a:solidFill>
            <a:schemeClr val="tx2"/>
          </a:solidFill>
          <a:ln w="76200">
            <a:solidFill>
              <a:srgbClr val="FFFF6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7" name="Rectangle 4"/>
          <p:cNvSpPr/>
          <p:nvPr/>
        </p:nvSpPr>
        <p:spPr>
          <a:xfrm>
            <a:off x="4191120" y="1219320"/>
            <a:ext cx="1371240" cy="609120"/>
          </a:xfrm>
          <a:prstGeom prst="rect">
            <a:avLst/>
          </a:prstGeom>
          <a:noFill/>
          <a:ln w="12700">
            <a:solidFill>
              <a:srgbClr val="FFFF6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8" name="Rectangle 5"/>
          <p:cNvSpPr/>
          <p:nvPr/>
        </p:nvSpPr>
        <p:spPr>
          <a:xfrm>
            <a:off x="4191120" y="1828800"/>
            <a:ext cx="1371240" cy="609120"/>
          </a:xfrm>
          <a:prstGeom prst="rect">
            <a:avLst/>
          </a:prstGeom>
          <a:noFill/>
          <a:ln w="12700">
            <a:solidFill>
              <a:srgbClr val="FFFF6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9" name="Rectangle 6"/>
          <p:cNvSpPr/>
          <p:nvPr/>
        </p:nvSpPr>
        <p:spPr>
          <a:xfrm>
            <a:off x="1905120" y="4724280"/>
            <a:ext cx="1218960" cy="5184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2800" b="1" strike="noStrike" spc="-1">
                <a:solidFill>
                  <a:srgbClr val="FF5008"/>
                </a:solidFill>
                <a:latin typeface="Arial"/>
                <a:ea typeface="ＭＳ Ｐゴシック"/>
              </a:rPr>
              <a:t>PSBM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340" name="Rectangle 7"/>
          <p:cNvSpPr/>
          <p:nvPr/>
        </p:nvSpPr>
        <p:spPr>
          <a:xfrm>
            <a:off x="4343400" y="1295280"/>
            <a:ext cx="1182240" cy="3967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r>
              <a:rPr lang="en-US" sz="2000" b="1" strike="noStrike" spc="-1">
                <a:solidFill>
                  <a:srgbClr val="9ED3D7"/>
                </a:solidFill>
                <a:latin typeface="Arial"/>
              </a:rPr>
              <a:t>Board 1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41" name="Rectangle 8"/>
          <p:cNvSpPr/>
          <p:nvPr/>
        </p:nvSpPr>
        <p:spPr>
          <a:xfrm>
            <a:off x="4419720" y="1905120"/>
            <a:ext cx="990360" cy="5184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2800" b="1" strike="noStrike" spc="-1">
                <a:solidFill>
                  <a:srgbClr val="CECEEF"/>
                </a:solidFill>
                <a:latin typeface="Arial"/>
              </a:rPr>
              <a:t>ASP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342" name="Rectangle 9"/>
          <p:cNvSpPr/>
          <p:nvPr/>
        </p:nvSpPr>
        <p:spPr>
          <a:xfrm>
            <a:off x="6248520" y="1219320"/>
            <a:ext cx="1371240" cy="609120"/>
          </a:xfrm>
          <a:prstGeom prst="rect">
            <a:avLst/>
          </a:prstGeom>
          <a:noFill/>
          <a:ln w="12700">
            <a:solidFill>
              <a:srgbClr val="FFFF6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3" name="Rectangle 10"/>
          <p:cNvSpPr/>
          <p:nvPr/>
        </p:nvSpPr>
        <p:spPr>
          <a:xfrm>
            <a:off x="6248520" y="1828800"/>
            <a:ext cx="1371240" cy="609120"/>
          </a:xfrm>
          <a:prstGeom prst="rect">
            <a:avLst/>
          </a:prstGeom>
          <a:noFill/>
          <a:ln w="12700">
            <a:solidFill>
              <a:srgbClr val="FFFF6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4" name="Rectangle 11"/>
          <p:cNvSpPr/>
          <p:nvPr/>
        </p:nvSpPr>
        <p:spPr>
          <a:xfrm>
            <a:off x="6400800" y="1295280"/>
            <a:ext cx="1248840" cy="3967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r>
              <a:rPr lang="en-US" sz="2000" b="1" strike="noStrike" spc="-1">
                <a:solidFill>
                  <a:srgbClr val="9ED3D7"/>
                </a:solidFill>
                <a:latin typeface="Arial"/>
              </a:rPr>
              <a:t>Board 2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45" name="Rectangle 12"/>
          <p:cNvSpPr/>
          <p:nvPr/>
        </p:nvSpPr>
        <p:spPr>
          <a:xfrm>
            <a:off x="6477120" y="1905120"/>
            <a:ext cx="990360" cy="5184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2800" b="1" strike="noStrike" spc="-1">
                <a:solidFill>
                  <a:srgbClr val="CECEEF"/>
                </a:solidFill>
                <a:latin typeface="Arial"/>
              </a:rPr>
              <a:t>ASP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346" name="Rectangle 13"/>
          <p:cNvSpPr/>
          <p:nvPr/>
        </p:nvSpPr>
        <p:spPr>
          <a:xfrm>
            <a:off x="8305920" y="1219320"/>
            <a:ext cx="1371240" cy="609120"/>
          </a:xfrm>
          <a:prstGeom prst="rect">
            <a:avLst/>
          </a:prstGeom>
          <a:noFill/>
          <a:ln w="12700">
            <a:solidFill>
              <a:srgbClr val="FFFF6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7" name="Rectangle 14"/>
          <p:cNvSpPr/>
          <p:nvPr/>
        </p:nvSpPr>
        <p:spPr>
          <a:xfrm>
            <a:off x="8305920" y="1828800"/>
            <a:ext cx="1371240" cy="609120"/>
          </a:xfrm>
          <a:prstGeom prst="rect">
            <a:avLst/>
          </a:prstGeom>
          <a:noFill/>
          <a:ln w="12700">
            <a:solidFill>
              <a:srgbClr val="FFFF6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8" name="Rectangle 15"/>
          <p:cNvSpPr/>
          <p:nvPr/>
        </p:nvSpPr>
        <p:spPr>
          <a:xfrm>
            <a:off x="8458200" y="1295280"/>
            <a:ext cx="1066320" cy="396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r>
              <a:rPr lang="en-US" sz="2000" b="1" strike="noStrike" spc="-1">
                <a:solidFill>
                  <a:srgbClr val="99CC00"/>
                </a:solidFill>
                <a:latin typeface="Arial"/>
                <a:ea typeface="ＭＳ Ｐゴシック"/>
              </a:rPr>
              <a:t>Board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49" name="Rectangle 16"/>
          <p:cNvSpPr/>
          <p:nvPr/>
        </p:nvSpPr>
        <p:spPr>
          <a:xfrm>
            <a:off x="8534520" y="1905120"/>
            <a:ext cx="990360" cy="5184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2800" b="1" strike="noStrike" spc="-1">
                <a:solidFill>
                  <a:srgbClr val="CECEEF"/>
                </a:solidFill>
                <a:latin typeface="Arial"/>
              </a:rPr>
              <a:t>ASP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350" name="Line 17"/>
          <p:cNvSpPr/>
          <p:nvPr/>
        </p:nvSpPr>
        <p:spPr>
          <a:xfrm>
            <a:off x="3278160" y="6476760"/>
            <a:ext cx="6246720" cy="360"/>
          </a:xfrm>
          <a:prstGeom prst="line">
            <a:avLst/>
          </a:prstGeom>
          <a:ln w="12700">
            <a:solidFill>
              <a:srgbClr val="FFFFFF">
                <a:lumMod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1" name="Line 18"/>
          <p:cNvSpPr/>
          <p:nvPr/>
        </p:nvSpPr>
        <p:spPr>
          <a:xfrm flipV="1">
            <a:off x="9524880" y="2439720"/>
            <a:ext cx="360" cy="4037040"/>
          </a:xfrm>
          <a:prstGeom prst="line">
            <a:avLst/>
          </a:prstGeom>
          <a:ln w="12700">
            <a:solidFill>
              <a:srgbClr val="FFFFFF">
                <a:lumMod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2" name="Line 19"/>
          <p:cNvSpPr/>
          <p:nvPr/>
        </p:nvSpPr>
        <p:spPr>
          <a:xfrm>
            <a:off x="3278160" y="3657600"/>
            <a:ext cx="5180040" cy="360"/>
          </a:xfrm>
          <a:prstGeom prst="line">
            <a:avLst/>
          </a:prstGeom>
          <a:ln w="12700">
            <a:solidFill>
              <a:srgbClr val="FFFFFF">
                <a:lumMod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3" name="Line 20"/>
          <p:cNvSpPr/>
          <p:nvPr/>
        </p:nvSpPr>
        <p:spPr>
          <a:xfrm>
            <a:off x="8458200" y="2439720"/>
            <a:ext cx="360" cy="1217880"/>
          </a:xfrm>
          <a:prstGeom prst="line">
            <a:avLst/>
          </a:prstGeom>
          <a:ln w="12700">
            <a:solidFill>
              <a:srgbClr val="FFFFFF">
                <a:lumMod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4" name="Line 21"/>
          <p:cNvSpPr/>
          <p:nvPr/>
        </p:nvSpPr>
        <p:spPr>
          <a:xfrm>
            <a:off x="3278160" y="5181480"/>
            <a:ext cx="5713200" cy="360"/>
          </a:xfrm>
          <a:prstGeom prst="line">
            <a:avLst/>
          </a:prstGeom>
          <a:ln w="12700">
            <a:solidFill>
              <a:srgbClr val="FFFFFF">
                <a:lumMod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5" name="Line 22"/>
          <p:cNvSpPr/>
          <p:nvPr/>
        </p:nvSpPr>
        <p:spPr>
          <a:xfrm>
            <a:off x="8991360" y="2439720"/>
            <a:ext cx="360" cy="2741760"/>
          </a:xfrm>
          <a:prstGeom prst="line">
            <a:avLst/>
          </a:prstGeom>
          <a:ln w="12700">
            <a:solidFill>
              <a:srgbClr val="FFFFFF">
                <a:lumMod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6" name="Line 23"/>
          <p:cNvSpPr/>
          <p:nvPr/>
        </p:nvSpPr>
        <p:spPr>
          <a:xfrm>
            <a:off x="3278160" y="4419360"/>
            <a:ext cx="5484600" cy="360"/>
          </a:xfrm>
          <a:prstGeom prst="line">
            <a:avLst/>
          </a:prstGeom>
          <a:ln w="12700">
            <a:solidFill>
              <a:srgbClr val="FFFFFF">
                <a:lumMod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7" name="Line 24"/>
          <p:cNvSpPr/>
          <p:nvPr/>
        </p:nvSpPr>
        <p:spPr>
          <a:xfrm>
            <a:off x="8762760" y="2439720"/>
            <a:ext cx="360" cy="1979640"/>
          </a:xfrm>
          <a:prstGeom prst="line">
            <a:avLst/>
          </a:prstGeom>
          <a:ln w="12700">
            <a:solidFill>
              <a:srgbClr val="FFFFFF">
                <a:lumMod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8" name="Line 25"/>
          <p:cNvSpPr/>
          <p:nvPr/>
        </p:nvSpPr>
        <p:spPr>
          <a:xfrm>
            <a:off x="3278160" y="5867280"/>
            <a:ext cx="5941800" cy="360"/>
          </a:xfrm>
          <a:prstGeom prst="line">
            <a:avLst/>
          </a:prstGeom>
          <a:ln w="12700">
            <a:solidFill>
              <a:srgbClr val="FFFFFF">
                <a:lumMod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9" name="Line 26"/>
          <p:cNvSpPr/>
          <p:nvPr/>
        </p:nvSpPr>
        <p:spPr>
          <a:xfrm>
            <a:off x="9219960" y="2439720"/>
            <a:ext cx="360" cy="3427560"/>
          </a:xfrm>
          <a:prstGeom prst="line">
            <a:avLst/>
          </a:prstGeom>
          <a:ln w="12700">
            <a:solidFill>
              <a:srgbClr val="FFFFFF">
                <a:lumMod val="75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0" name="Line 27"/>
          <p:cNvSpPr/>
          <p:nvPr/>
        </p:nvSpPr>
        <p:spPr>
          <a:xfrm>
            <a:off x="4267080" y="2439720"/>
            <a:ext cx="360" cy="1217880"/>
          </a:xfrm>
          <a:prstGeom prst="line">
            <a:avLst/>
          </a:prstGeom>
          <a:ln w="12700">
            <a:solidFill>
              <a:srgbClr val="FF500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1" name="Line 28"/>
          <p:cNvSpPr/>
          <p:nvPr/>
        </p:nvSpPr>
        <p:spPr>
          <a:xfrm>
            <a:off x="6400800" y="2439720"/>
            <a:ext cx="360" cy="1217880"/>
          </a:xfrm>
          <a:prstGeom prst="line">
            <a:avLst/>
          </a:prstGeom>
          <a:ln w="12700">
            <a:solidFill>
              <a:srgbClr val="FF500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2" name="Line 29"/>
          <p:cNvSpPr/>
          <p:nvPr/>
        </p:nvSpPr>
        <p:spPr>
          <a:xfrm>
            <a:off x="5410080" y="2439720"/>
            <a:ext cx="360" cy="4037040"/>
          </a:xfrm>
          <a:prstGeom prst="line">
            <a:avLst/>
          </a:prstGeom>
          <a:ln w="12700">
            <a:solidFill>
              <a:srgbClr val="FF500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3" name="Line 30"/>
          <p:cNvSpPr/>
          <p:nvPr/>
        </p:nvSpPr>
        <p:spPr>
          <a:xfrm>
            <a:off x="7467480" y="2439720"/>
            <a:ext cx="360" cy="4037040"/>
          </a:xfrm>
          <a:prstGeom prst="line">
            <a:avLst/>
          </a:prstGeom>
          <a:ln w="12700">
            <a:solidFill>
              <a:srgbClr val="FF500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4" name="Line 31"/>
          <p:cNvSpPr/>
          <p:nvPr/>
        </p:nvSpPr>
        <p:spPr>
          <a:xfrm>
            <a:off x="4800600" y="2439720"/>
            <a:ext cx="360" cy="2741760"/>
          </a:xfrm>
          <a:prstGeom prst="line">
            <a:avLst/>
          </a:prstGeom>
          <a:ln w="12700">
            <a:solidFill>
              <a:srgbClr val="FF500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5" name="Line 32"/>
          <p:cNvSpPr/>
          <p:nvPr/>
        </p:nvSpPr>
        <p:spPr>
          <a:xfrm>
            <a:off x="6933960" y="2439720"/>
            <a:ext cx="360" cy="2741760"/>
          </a:xfrm>
          <a:prstGeom prst="line">
            <a:avLst/>
          </a:prstGeom>
          <a:ln w="12700">
            <a:solidFill>
              <a:srgbClr val="FF500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6" name="Line 33"/>
          <p:cNvSpPr/>
          <p:nvPr/>
        </p:nvSpPr>
        <p:spPr>
          <a:xfrm>
            <a:off x="4495680" y="2439720"/>
            <a:ext cx="360" cy="1979640"/>
          </a:xfrm>
          <a:prstGeom prst="line">
            <a:avLst/>
          </a:prstGeom>
          <a:ln w="12700">
            <a:solidFill>
              <a:srgbClr val="FF500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7" name="Line 34"/>
          <p:cNvSpPr/>
          <p:nvPr/>
        </p:nvSpPr>
        <p:spPr>
          <a:xfrm>
            <a:off x="6629400" y="2439720"/>
            <a:ext cx="360" cy="1979640"/>
          </a:xfrm>
          <a:prstGeom prst="line">
            <a:avLst/>
          </a:prstGeom>
          <a:ln w="12700">
            <a:solidFill>
              <a:srgbClr val="FF500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8" name="Line 35"/>
          <p:cNvSpPr/>
          <p:nvPr/>
        </p:nvSpPr>
        <p:spPr>
          <a:xfrm>
            <a:off x="7162560" y="2439720"/>
            <a:ext cx="360" cy="3427560"/>
          </a:xfrm>
          <a:prstGeom prst="line">
            <a:avLst/>
          </a:prstGeom>
          <a:ln w="12700">
            <a:solidFill>
              <a:srgbClr val="FF500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9" name="Line 36"/>
          <p:cNvSpPr/>
          <p:nvPr/>
        </p:nvSpPr>
        <p:spPr>
          <a:xfrm>
            <a:off x="5105160" y="2439720"/>
            <a:ext cx="360" cy="3427560"/>
          </a:xfrm>
          <a:prstGeom prst="line">
            <a:avLst/>
          </a:prstGeom>
          <a:ln w="12700">
            <a:solidFill>
              <a:srgbClr val="FF500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0" name="Rectangle 37"/>
          <p:cNvSpPr/>
          <p:nvPr/>
        </p:nvSpPr>
        <p:spPr>
          <a:xfrm>
            <a:off x="3301920" y="3733920"/>
            <a:ext cx="1294920" cy="304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700"/>
              </a:spcBef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Text too small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71" name="Rectangle 38"/>
          <p:cNvSpPr/>
          <p:nvPr/>
        </p:nvSpPr>
        <p:spPr>
          <a:xfrm>
            <a:off x="3352680" y="5257800"/>
            <a:ext cx="685440" cy="304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700"/>
              </a:spcBef>
              <a:buNone/>
            </a:pPr>
            <a:r>
              <a:rPr lang="en-US" sz="1400" b="0" strike="noStrike" spc="-1">
                <a:solidFill>
                  <a:srgbClr val="FF5008"/>
                </a:solidFill>
                <a:latin typeface="Arial"/>
                <a:ea typeface="ＭＳ Ｐゴシック"/>
              </a:rPr>
              <a:t>tms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72" name="Rectangle 39"/>
          <p:cNvSpPr/>
          <p:nvPr/>
        </p:nvSpPr>
        <p:spPr>
          <a:xfrm>
            <a:off x="3352680" y="5867280"/>
            <a:ext cx="685440" cy="304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700"/>
              </a:spcBef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tdi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73" name="Rectangle 40"/>
          <p:cNvSpPr/>
          <p:nvPr/>
        </p:nvSpPr>
        <p:spPr>
          <a:xfrm>
            <a:off x="3352680" y="6461280"/>
            <a:ext cx="685440" cy="304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700"/>
              </a:spcBef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trst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74" name="Rectangle 41"/>
          <p:cNvSpPr/>
          <p:nvPr/>
        </p:nvSpPr>
        <p:spPr>
          <a:xfrm>
            <a:off x="3352680" y="4495680"/>
            <a:ext cx="685440" cy="304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700"/>
              </a:spcBef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tck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75" name="Rectangle 42"/>
          <p:cNvSpPr/>
          <p:nvPr/>
        </p:nvSpPr>
        <p:spPr>
          <a:xfrm>
            <a:off x="1828800" y="1066680"/>
            <a:ext cx="2285640" cy="9450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400"/>
              </a:spcBef>
              <a:buNone/>
            </a:pPr>
            <a:r>
              <a:rPr lang="en-US" sz="2800" b="1" strike="noStrike" spc="-1">
                <a:solidFill>
                  <a:srgbClr val="FFBFBF"/>
                </a:solidFill>
                <a:latin typeface="Arial"/>
              </a:rPr>
              <a:t>Poor Contrast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376" name="Rectangle 43"/>
          <p:cNvSpPr/>
          <p:nvPr/>
        </p:nvSpPr>
        <p:spPr>
          <a:xfrm>
            <a:off x="8458200" y="1295280"/>
            <a:ext cx="1261800" cy="3967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sp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  <a:buNone/>
            </a:pPr>
            <a:r>
              <a:rPr lang="en-US" sz="2000" b="1" strike="noStrike" spc="-1">
                <a:solidFill>
                  <a:srgbClr val="9ED3D7"/>
                </a:solidFill>
                <a:latin typeface="Arial"/>
              </a:rPr>
              <a:t>Board 3</a:t>
            </a:r>
            <a:endParaRPr lang="fr-FR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PlaceHolder 1"/>
          <p:cNvSpPr>
            <a:spLocks noGrp="1"/>
          </p:cNvSpPr>
          <p:nvPr>
            <p:ph/>
          </p:nvPr>
        </p:nvSpPr>
        <p:spPr>
          <a:xfrm>
            <a:off x="1728720" y="1768320"/>
            <a:ext cx="8662680" cy="37540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80000"/>
              </a:lnSpc>
              <a:spcBef>
                <a:spcPts val="360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1800" b="0" i="1" strike="noStrike" spc="-1">
                <a:solidFill>
                  <a:srgbClr val="A50021"/>
                </a:solidFill>
                <a:latin typeface="Arial"/>
                <a:ea typeface="ＭＳ Ｐゴシック"/>
              </a:rPr>
              <a:t>This slide has no title.  Titles help guide the audience through the talk.  All slides except photographs should have a title.</a:t>
            </a:r>
            <a:endParaRPr lang="en-US" sz="1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60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1800" b="0" i="1" strike="noStrike" spc="-1">
                <a:solidFill>
                  <a:srgbClr val="A6A6A6"/>
                </a:solidFill>
                <a:latin typeface="Arial"/>
                <a:ea typeface="ＭＳ Ｐゴシック"/>
              </a:rPr>
              <a:t>The type on this slide is too small.  It’s readable here - but when projected, only the presenter and maybe those in the front rows will be able to read it.  Those in the back will be completely lost.</a:t>
            </a:r>
            <a:endParaRPr lang="en-US" sz="1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60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1800" b="0" strike="noStrike" spc="-1">
                <a:solidFill>
                  <a:srgbClr val="010000"/>
                </a:solidFill>
                <a:latin typeface="Arial"/>
                <a:ea typeface="ＭＳ Ｐゴシック"/>
              </a:rPr>
              <a:t>USE OF ALL CAPITAL LETTERS OR ITALICS  also makes slides difficult to read.  </a:t>
            </a:r>
            <a:r>
              <a:rPr lang="en-US" sz="1800" b="1" strike="noStrike" spc="-1">
                <a:solidFill>
                  <a:srgbClr val="BE0000"/>
                </a:solidFill>
                <a:latin typeface="Arial"/>
                <a:ea typeface="ＭＳ Ｐゴシック"/>
              </a:rPr>
              <a:t>Use light backgrounds; not dark!</a:t>
            </a:r>
            <a:endParaRPr lang="en-US" sz="1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60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1800" b="0" strike="noStrike" spc="-1">
                <a:solidFill>
                  <a:srgbClr val="010000"/>
                </a:solidFill>
                <a:latin typeface="Arial"/>
                <a:ea typeface="ＭＳ Ｐゴシック"/>
              </a:rPr>
              <a:t>This slide would be easier to follow if indentations were used.</a:t>
            </a:r>
            <a:endParaRPr lang="en-US" sz="1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60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1800" b="0" strike="noStrike" spc="-1">
                <a:solidFill>
                  <a:srgbClr val="828200"/>
                </a:solidFill>
                <a:latin typeface="Times New Roman"/>
                <a:ea typeface="ＭＳ Ｐゴシック"/>
              </a:rPr>
              <a:t>Don’t design your symposium slides to stand alone.  They are a guide to your presentation.  If they were understandable by themselves, we could just publish them and forget about presentations.  Your slides support what you say:  They don’t replace it!</a:t>
            </a:r>
            <a:endParaRPr lang="en-US" sz="1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360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1800" b="0" strike="noStrike" spc="-1">
                <a:solidFill>
                  <a:srgbClr val="010000"/>
                </a:solidFill>
                <a:latin typeface="Arial"/>
                <a:ea typeface="ＭＳ Ｐゴシック"/>
              </a:rPr>
              <a:t>This slide has too many words and too many points.  Keep your slides under nine lines.</a:t>
            </a:r>
            <a:endParaRPr lang="en-US" sz="1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378" name="PlaceHolder 2"/>
          <p:cNvSpPr>
            <a:spLocks noGrp="1"/>
          </p:cNvSpPr>
          <p:nvPr>
            <p:ph type="sldNum" idx="19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EE7328D-2CE6-4F1E-B734-E35752C1EC71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17</a:t>
            </a:fld>
            <a:endParaRPr lang="fr-FR" sz="10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How to Annoy The Audience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0" name="PlaceHolder 2"/>
          <p:cNvSpPr>
            <a:spLocks noGrp="1"/>
          </p:cNvSpPr>
          <p:nvPr>
            <p:ph/>
          </p:nvPr>
        </p:nvSpPr>
        <p:spPr>
          <a:xfrm>
            <a:off x="1706400" y="1050840"/>
            <a:ext cx="8686440" cy="51573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9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What </a:t>
            </a:r>
            <a:r>
              <a:rPr lang="en-US" sz="2800" b="1" u="sng" strike="noStrike" spc="-1">
                <a:solidFill>
                  <a:srgbClr val="C00000"/>
                </a:solidFill>
                <a:uFillTx/>
                <a:latin typeface="Arial"/>
                <a:ea typeface="ＭＳ Ｐゴシック"/>
              </a:rPr>
              <a:t>not</a:t>
            </a:r>
            <a:r>
              <a:rPr lang="en-US" sz="2800" b="0" strike="noStrike" spc="-1">
                <a:solidFill>
                  <a:srgbClr val="C00000"/>
                </a:solidFill>
                <a:latin typeface="Arial"/>
                <a:ea typeface="ＭＳ Ｐゴシック"/>
              </a:rPr>
              <a:t> 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to do: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90000"/>
              </a:lnSpc>
              <a:spcBef>
                <a:spcPts val="1199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Arial"/>
              </a:rPr>
              <a:t>Use sound.  Overuse transition effects.</a:t>
            </a:r>
            <a:endParaRPr lang="en-US" sz="24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90000"/>
              </a:lnSpc>
              <a:spcBef>
                <a:spcPts val="720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Arial"/>
              </a:rPr>
              <a:t>Overuse the pointer, pointing to and reading every word on the slides.  (Instead, talk to your audience, using the pointer only to highlight key features.)</a:t>
            </a:r>
            <a:endParaRPr lang="en-US" sz="24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90000"/>
              </a:lnSpc>
              <a:spcBef>
                <a:spcPts val="720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Arial"/>
              </a:rPr>
              <a:t>Focus the audience</a:t>
            </a: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’s attention on slide animations - instead of speaker</a:t>
            </a:r>
            <a:endParaRPr lang="en-US" sz="24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90000"/>
              </a:lnSpc>
              <a:spcBef>
                <a:spcPts val="720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Arial"/>
              </a:rPr>
              <a:t>Try to use every feature PowerPoint has to offer. </a:t>
            </a:r>
            <a:endParaRPr lang="en-US" sz="24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90000"/>
              </a:lnSpc>
              <a:spcBef>
                <a:spcPts val="720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Arial"/>
              </a:rPr>
              <a:t>Talk too long on a single slide (keep the 1-2 minute per slide rule in mind) </a:t>
            </a:r>
            <a:endParaRPr lang="en-US" sz="24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90000"/>
              </a:lnSpc>
              <a:spcBef>
                <a:spcPts val="720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Arial"/>
              </a:rPr>
              <a:t>Use small fonts that require a telescope to be read from the back seats</a:t>
            </a:r>
            <a:endParaRPr lang="en-US" sz="24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90000"/>
              </a:lnSpc>
              <a:spcBef>
                <a:spcPts val="720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Arial"/>
              </a:rPr>
              <a:t>Have busy slides that require more than 2 min to comprehend </a:t>
            </a:r>
            <a:endParaRPr lang="en-US" sz="24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381" name="PlaceHolder 3"/>
          <p:cNvSpPr>
            <a:spLocks noGrp="1"/>
          </p:cNvSpPr>
          <p:nvPr>
            <p:ph type="sldNum" idx="20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C6AD313-17EC-4FFF-B8F6-210FDA8781F4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18</a:t>
            </a:fld>
            <a:endParaRPr lang="fr-FR" sz="10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About the presentation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1706400" y="1116000"/>
            <a:ext cx="8778600" cy="51573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The conference is arranged in 20-minute time slots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Each paper is allowed 15 min for presentation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Followed by 5 min for questions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The recommended maximum number of slides is </a:t>
            </a:r>
            <a:r>
              <a:rPr lang="en-US" sz="2800" b="1" strike="noStrike" spc="-1">
                <a:solidFill>
                  <a:srgbClr val="000090"/>
                </a:solidFill>
                <a:latin typeface="Arial"/>
                <a:ea typeface="Arial"/>
              </a:rPr>
              <a:t>15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, which includes title and conclusions, etc.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Each session has a moderator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The moderator will strictly enforce the time schedule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There will be an A/V preview for each session: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Verify and sign-off your presentation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Prepare your poster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Make yourself familiar with the A/V equipment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sldNum" idx="4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98EBB5E8-0C03-4E10-BB0D-950A4A01307C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2</a:t>
            </a:fld>
            <a:endParaRPr lang="fr-FR" sz="10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Objectives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1706400" y="1050840"/>
            <a:ext cx="8778600" cy="51573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This slide outlines the objectives of your study –  the goals and the motivation of your  work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For example, list the 3-5 most important goals you wanted to achieve with your work, NOT the final results!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Bulleted Text Lists – 1st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Bulleted Text Lists – 2nd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Bulleted Text Lists – 2nd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Bulleted Text Lists – 1st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None/>
            </a:pP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sldNum" idx="5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A1205C3-C116-4A84-8F50-C685C49DD43F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3</a:t>
            </a:fld>
            <a:endParaRPr lang="fr-FR" sz="10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Outline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1706400" y="1050840"/>
            <a:ext cx="8778600" cy="51573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This slide outlines 3-6 of the most important topics of your work you plan to talk about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Bulleted Text Lists – 1st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Bulleted Text Lists – 2nd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Bulleted Text Lists – 2nd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Bulleted Text Lists – 1st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None/>
            </a:pP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sldNum" idx="6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63AB2A5-80C7-4EEF-88B3-5C8BFC8D2FBA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4</a:t>
            </a:fld>
            <a:endParaRPr lang="fr-FR" sz="10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Bulleted List Text-Only Slides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/>
          </p:nvPr>
        </p:nvSpPr>
        <p:spPr>
          <a:xfrm>
            <a:off x="1706400" y="1050840"/>
            <a:ext cx="8778600" cy="51573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Place here a set of slides to illustrate your talk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Plan to spend talking 1-2 minutes maximum per slide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Between topics, add an outline slide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Bulleted Text Lists – 1st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Bulleted Text Lists – 2nd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Bulleted Text Lists – 2nd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Bulleted Text Lists – 1st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None/>
            </a:pP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 type="sldNum" idx="7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ECD0B08-26CD-4155-96B4-70DC8A189B0C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5</a:t>
            </a:fld>
            <a:endParaRPr lang="fr-FR" sz="10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Bulleted List Text-Only Slides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1706400" y="1050840"/>
            <a:ext cx="8778600" cy="51573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Mouse-clicked transitions between lines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Recommended to not use animations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Bulleted Text Lists – 1</a:t>
            </a:r>
            <a:r>
              <a:rPr lang="en-US" sz="2800" b="0" strike="noStrike" spc="-1" baseline="30000">
                <a:solidFill>
                  <a:srgbClr val="000090"/>
                </a:solidFill>
                <a:latin typeface="Arial"/>
                <a:ea typeface="ＭＳ Ｐゴシック"/>
              </a:rPr>
              <a:t>st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 Level 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Bulleted Text Lists – 2</a:t>
            </a:r>
            <a:r>
              <a:rPr lang="en-US" sz="2800" b="0" strike="noStrike" spc="-1" baseline="30000">
                <a:solidFill>
                  <a:srgbClr val="000090"/>
                </a:solidFill>
                <a:latin typeface="Arial"/>
                <a:ea typeface="Arial"/>
              </a:rPr>
              <a:t>nd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 Level 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Bulleted Text Lists – 2</a:t>
            </a:r>
            <a:r>
              <a:rPr lang="en-US" sz="2800" b="0" strike="noStrike" spc="-1" baseline="30000">
                <a:solidFill>
                  <a:srgbClr val="000090"/>
                </a:solidFill>
                <a:latin typeface="Arial"/>
                <a:ea typeface="Arial"/>
              </a:rPr>
              <a:t>nd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 Level 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Bulleted Text Lists – 1</a:t>
            </a:r>
            <a:r>
              <a:rPr lang="en-US" sz="2800" b="0" strike="noStrike" spc="-1" baseline="30000">
                <a:solidFill>
                  <a:srgbClr val="000090"/>
                </a:solidFill>
                <a:latin typeface="Arial"/>
                <a:ea typeface="ＭＳ Ｐゴシック"/>
              </a:rPr>
              <a:t>st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sldNum" idx="8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31E7D53-5B84-4FC7-A345-87290DF0F61F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6</a:t>
            </a:fld>
            <a:endParaRPr lang="fr-FR" sz="1000" b="0" strike="noStrike" spc="-1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Effect">
                      <p:stCondLst>
                        <p:cond delay="indefinite"/>
                      </p:stCondLst>
                      <p:childTnLst>
                        <p:par>
                          <p:cTn id="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Effect">
                      <p:stCondLst>
                        <p:cond delay="indefinite"/>
                      </p:stCondLst>
                      <p:childTnLst>
                        <p:par>
                          <p:cTn id="1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Effect">
                      <p:stCondLst>
                        <p:cond delay="indefinite"/>
                      </p:stCondLst>
                      <p:childTnLst>
                        <p:par>
                          <p:cTn id="1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Bulleted List Text-Only Slides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/>
          </p:nvPr>
        </p:nvSpPr>
        <p:spPr>
          <a:xfrm>
            <a:off x="1706400" y="1050840"/>
            <a:ext cx="8778600" cy="51573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Mouse-clicked transitions with color focus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Recommended to not use animations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1143000" lvl="2" indent="-228600">
              <a:lnSpc>
                <a:spcPct val="125000"/>
              </a:lnSpc>
              <a:spcBef>
                <a:spcPts val="479"/>
              </a:spcBef>
              <a:buClr>
                <a:srgbClr val="0000FF"/>
              </a:buClr>
              <a:buSzPct val="115000"/>
              <a:buFont typeface="Symbol" charset="2"/>
              <a:buChar char=""/>
            </a:pP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Arial"/>
              </a:rPr>
              <a:t>They remove focus from the presentation content and create difficulties for the presenter</a:t>
            </a:r>
            <a:endParaRPr lang="en-US" sz="24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Bulleted Text Lists – 1</a:t>
            </a:r>
            <a:r>
              <a:rPr lang="en-US" sz="2800" b="0" strike="noStrike" spc="-1" baseline="30000">
                <a:solidFill>
                  <a:srgbClr val="000090"/>
                </a:solidFill>
                <a:latin typeface="Arial"/>
                <a:ea typeface="ＭＳ Ｐゴシック"/>
              </a:rPr>
              <a:t>st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 Level 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Bulleted Text Lists – 2</a:t>
            </a:r>
            <a:r>
              <a:rPr lang="en-US" sz="2800" b="0" strike="noStrike" spc="-1" baseline="30000">
                <a:solidFill>
                  <a:srgbClr val="000090"/>
                </a:solidFill>
                <a:latin typeface="Arial"/>
                <a:ea typeface="Arial"/>
              </a:rPr>
              <a:t>nd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743040" lvl="1" indent="-28584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15000"/>
              <a:buFont typeface="Arial"/>
              <a:buChar char="–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Bulleted Text Lists – 2</a:t>
            </a:r>
            <a:r>
              <a:rPr lang="en-US" sz="2800" b="0" strike="noStrike" spc="-1" baseline="30000">
                <a:solidFill>
                  <a:srgbClr val="000090"/>
                </a:solidFill>
                <a:latin typeface="Arial"/>
                <a:ea typeface="Arial"/>
              </a:rPr>
              <a:t>nd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Arial"/>
              </a:rPr>
              <a:t>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Bulleted Text Lists – 1</a:t>
            </a:r>
            <a:r>
              <a:rPr lang="en-US" sz="2800" b="0" strike="noStrike" spc="-1" baseline="30000">
                <a:solidFill>
                  <a:srgbClr val="000090"/>
                </a:solidFill>
                <a:latin typeface="Arial"/>
                <a:ea typeface="ＭＳ Ｐゴシック"/>
              </a:rPr>
              <a:t>st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 Level</a:t>
            </a: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 type="sldNum" idx="9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51496B9-75A2-4A73-B252-674EE9DA9BB9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7</a:t>
            </a:fld>
            <a:endParaRPr lang="fr-FR" sz="1000" b="0" strike="noStrike" spc="-1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1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" dur="500" fill="hold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575D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575D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1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575D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1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575D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Effect">
                      <p:stCondLst>
                        <p:cond delay="indefinite"/>
                      </p:stCondLst>
                      <p:childTnLst>
                        <p:par>
                          <p:cTn id="2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1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1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575D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Effect">
                      <p:stCondLst>
                        <p:cond delay="indefinite"/>
                      </p:stCondLst>
                      <p:childTnLst>
                        <p:par>
                          <p:cTn id="2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575D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1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575D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252000" y="104760"/>
            <a:ext cx="11939760" cy="863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Plots, Photos, Clip art, Diagrams 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/>
          </p:nvPr>
        </p:nvSpPr>
        <p:spPr>
          <a:xfrm>
            <a:off x="1706400" y="2678040"/>
            <a:ext cx="8778600" cy="39160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FF"/>
              </a:buClr>
              <a:buSzPct val="115000"/>
              <a:buFont typeface="Arial"/>
              <a:buChar char="•"/>
            </a:pP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Plots, photo, clip art, diagrams can go on the </a:t>
            </a:r>
            <a:r>
              <a:rPr lang="en-US" sz="2400" b="1" u="sng" strike="noStrike" spc="-1">
                <a:solidFill>
                  <a:srgbClr val="C00000"/>
                </a:solidFill>
                <a:uFillTx/>
                <a:latin typeface="Arial"/>
                <a:ea typeface="ＭＳ Ｐゴシック"/>
              </a:rPr>
              <a:t>right</a:t>
            </a:r>
            <a:r>
              <a:rPr lang="en-US" sz="2400" b="0" strike="noStrike" spc="-1">
                <a:solidFill>
                  <a:srgbClr val="C00000"/>
                </a:solidFill>
                <a:latin typeface="Arial"/>
                <a:ea typeface="ＭＳ Ｐゴシック"/>
              </a:rPr>
              <a:t> </a:t>
            </a: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or in the </a:t>
            </a:r>
            <a:r>
              <a:rPr lang="en-US" sz="2400" b="1" u="sng" strike="noStrike" spc="-1">
                <a:solidFill>
                  <a:srgbClr val="C00000"/>
                </a:solidFill>
                <a:uFillTx/>
                <a:latin typeface="Arial"/>
                <a:ea typeface="ＭＳ Ｐゴシック"/>
              </a:rPr>
              <a:t>center</a:t>
            </a:r>
            <a:r>
              <a:rPr lang="en-US" sz="2400" b="1" u="sng" strike="noStrike" spc="-1">
                <a:solidFill>
                  <a:srgbClr val="FFFFFF"/>
                </a:solidFill>
                <a:uFillTx/>
                <a:latin typeface="Arial"/>
                <a:ea typeface="ＭＳ Ｐゴシック"/>
              </a:rPr>
              <a:t> </a:t>
            </a: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(preferred). Text goes then on the </a:t>
            </a:r>
            <a:r>
              <a:rPr lang="en-US" sz="2400" b="1" u="sng" strike="noStrike" spc="-1">
                <a:solidFill>
                  <a:srgbClr val="C00000"/>
                </a:solidFill>
                <a:uFillTx/>
                <a:latin typeface="Arial"/>
                <a:ea typeface="ＭＳ Ｐゴシック"/>
              </a:rPr>
              <a:t>left</a:t>
            </a:r>
            <a:r>
              <a:rPr lang="en-US" sz="2400" b="0" strike="noStrike" spc="-1">
                <a:solidFill>
                  <a:srgbClr val="C00000"/>
                </a:solidFill>
                <a:latin typeface="Arial"/>
                <a:ea typeface="ＭＳ Ｐゴシック"/>
              </a:rPr>
              <a:t> </a:t>
            </a: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or at the </a:t>
            </a:r>
            <a:r>
              <a:rPr lang="en-US" sz="2400" b="1" u="sng" strike="noStrike" spc="-1">
                <a:solidFill>
                  <a:srgbClr val="C00000"/>
                </a:solidFill>
                <a:uFillTx/>
                <a:latin typeface="Arial"/>
                <a:ea typeface="ＭＳ Ｐゴシック"/>
              </a:rPr>
              <a:t>bottom</a:t>
            </a:r>
            <a:r>
              <a:rPr lang="en-US" sz="2400" b="0" strike="noStrike" spc="-1">
                <a:solidFill>
                  <a:srgbClr val="C00000"/>
                </a:solidFill>
                <a:latin typeface="Arial"/>
                <a:ea typeface="ＭＳ Ｐゴシック"/>
              </a:rPr>
              <a:t> </a:t>
            </a: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(preferred)</a:t>
            </a:r>
            <a:endParaRPr lang="en-US" sz="24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FF"/>
              </a:buClr>
              <a:buSzPct val="115000"/>
              <a:buFont typeface="Arial"/>
              <a:buChar char="•"/>
            </a:pP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Make sure text, diagrams etc</a:t>
            </a:r>
            <a:r>
              <a:rPr lang="en-US" sz="2400" b="0" strike="noStrike" spc="-1">
                <a:solidFill>
                  <a:srgbClr val="C00000"/>
                </a:solidFill>
                <a:latin typeface="Arial"/>
                <a:ea typeface="ＭＳ Ｐゴシック"/>
              </a:rPr>
              <a:t>. </a:t>
            </a:r>
            <a:r>
              <a:rPr lang="en-US" sz="2000" b="1" strike="noStrike" spc="-1">
                <a:solidFill>
                  <a:srgbClr val="C00000"/>
                </a:solidFill>
                <a:latin typeface="Arial"/>
                <a:ea typeface="ＭＳ Ｐゴシック"/>
              </a:rPr>
              <a:t>do</a:t>
            </a:r>
            <a:r>
              <a:rPr lang="en-US" sz="1200" b="1" strike="noStrike" spc="-1">
                <a:solidFill>
                  <a:srgbClr val="C00000"/>
                </a:solidFill>
                <a:latin typeface="Arial"/>
                <a:ea typeface="ＭＳ Ｐゴシック"/>
              </a:rPr>
              <a:t> </a:t>
            </a:r>
            <a:r>
              <a:rPr lang="en-US" sz="1800" b="1" strike="noStrike" spc="-1">
                <a:solidFill>
                  <a:srgbClr val="C00000"/>
                </a:solidFill>
                <a:latin typeface="Arial"/>
                <a:ea typeface="ＭＳ Ｐゴシック"/>
              </a:rPr>
              <a:t>not</a:t>
            </a:r>
            <a:r>
              <a:rPr lang="en-US" sz="1200" b="1" strike="noStrike" spc="-1">
                <a:solidFill>
                  <a:srgbClr val="C00000"/>
                </a:solidFill>
                <a:latin typeface="Arial"/>
                <a:ea typeface="ＭＳ Ｐゴシック"/>
              </a:rPr>
              <a:t> </a:t>
            </a:r>
            <a:r>
              <a:rPr lang="en-US" sz="1600" b="1" strike="noStrike" spc="-1">
                <a:solidFill>
                  <a:srgbClr val="C00000"/>
                </a:solidFill>
                <a:latin typeface="Arial"/>
                <a:ea typeface="ＭＳ Ｐゴシック"/>
              </a:rPr>
              <a:t>get</a:t>
            </a:r>
            <a:r>
              <a:rPr lang="en-US" sz="1200" b="1" strike="noStrike" spc="-1">
                <a:solidFill>
                  <a:srgbClr val="C00000"/>
                </a:solidFill>
                <a:latin typeface="Arial"/>
                <a:ea typeface="ＭＳ Ｐゴシック"/>
              </a:rPr>
              <a:t> </a:t>
            </a:r>
            <a:r>
              <a:rPr lang="en-US" sz="1400" b="1" strike="noStrike" spc="-1">
                <a:solidFill>
                  <a:srgbClr val="C00000"/>
                </a:solidFill>
                <a:latin typeface="Arial"/>
                <a:ea typeface="ＭＳ Ｐゴシック"/>
              </a:rPr>
              <a:t>too</a:t>
            </a:r>
            <a:r>
              <a:rPr lang="en-US" sz="1200" b="1" strike="noStrike" spc="-1">
                <a:solidFill>
                  <a:srgbClr val="C00000"/>
                </a:solidFill>
                <a:latin typeface="Arial"/>
                <a:ea typeface="ＭＳ Ｐゴシック"/>
              </a:rPr>
              <a:t> small</a:t>
            </a:r>
            <a:r>
              <a:rPr lang="en-US" sz="2400" b="0" strike="noStrike" spc="-1">
                <a:solidFill>
                  <a:srgbClr val="C00000"/>
                </a:solidFill>
                <a:latin typeface="Arial"/>
                <a:ea typeface="ＭＳ Ｐゴシック"/>
              </a:rPr>
              <a:t>.</a:t>
            </a:r>
            <a:endParaRPr lang="en-US" sz="24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FF"/>
              </a:buClr>
              <a:buSzPct val="115000"/>
              <a:buFont typeface="Arial"/>
              <a:buChar char="•"/>
            </a:pPr>
            <a:r>
              <a:rPr lang="en-US" sz="2400" b="0" strike="noStrike" spc="-1">
                <a:solidFill>
                  <a:srgbClr val="C00000"/>
                </a:solidFill>
                <a:latin typeface="Arial"/>
                <a:ea typeface="ＭＳ Ｐゴシック"/>
              </a:rPr>
              <a:t>Plan for maximum two different  plots, photos, etc. per slide</a:t>
            </a:r>
            <a:endParaRPr lang="en-US" sz="24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FF"/>
              </a:buClr>
              <a:buSzPct val="115000"/>
              <a:buFont typeface="Arial"/>
              <a:buChar char="•"/>
            </a:pPr>
            <a:r>
              <a:rPr lang="en-US" sz="2400" b="0" u="sng" strike="noStrike" spc="-1">
                <a:solidFill>
                  <a:srgbClr val="C00000"/>
                </a:solidFill>
                <a:uFillTx/>
                <a:latin typeface="Arial"/>
                <a:ea typeface="ＭＳ Ｐゴシック"/>
              </a:rPr>
              <a:t>Make sure the fonts, the labels, etc. are readable from a printed copy of your slide placed on the floor and you looking at the slide when  standing up</a:t>
            </a:r>
            <a:endParaRPr lang="en-US" sz="24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0000FF"/>
              </a:buClr>
              <a:buSzPct val="75000"/>
              <a:buFont typeface="Arial"/>
              <a:buChar char="●"/>
            </a:pPr>
            <a:r>
              <a:rPr lang="en-US" sz="2400" b="0" strike="noStrike" spc="-1">
                <a:solidFill>
                  <a:srgbClr val="000090"/>
                </a:solidFill>
                <a:latin typeface="Arial"/>
                <a:ea typeface="ＭＳ Ｐゴシック"/>
              </a:rPr>
              <a:t>It is a good practice to add one sentence(1-2 lines) summary statement at the bottom of each such slide for these who may not hear your verbal comments </a:t>
            </a:r>
            <a:endParaRPr lang="en-US" sz="2400" b="0" strike="noStrike" spc="-1">
              <a:solidFill>
                <a:srgbClr val="000090"/>
              </a:solidFill>
              <a:latin typeface="Arial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sldNum" idx="10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033FCD9-8B08-4BC5-A7AD-5FA7238765F4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8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194" name="Rectangle 5"/>
          <p:cNvSpPr/>
          <p:nvPr/>
        </p:nvSpPr>
        <p:spPr>
          <a:xfrm>
            <a:off x="3881520" y="838080"/>
            <a:ext cx="3890520" cy="192384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5" name="WordArt 7"/>
          <p:cNvSpPr txBox="1"/>
          <p:nvPr/>
        </p:nvSpPr>
        <p:spPr>
          <a:xfrm>
            <a:off x="3928680" y="890640"/>
            <a:ext cx="3801600" cy="1709280"/>
          </a:xfrm>
          <a:prstGeom prst="rect">
            <a:avLst/>
          </a:prstGeom>
        </p:spPr>
        <p:txBody>
          <a:bodyPr wrap="none" lIns="90000" tIns="45000" rIns="90000" bIns="45000" anchor="t" anchorCtr="1">
            <a:prstTxWarp prst="textPlain">
              <a:avLst>
                <a:gd name="adj" fmla="val 50000"/>
              </a:avLst>
            </a:prstTxWarp>
            <a:noAutofit/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marL="216000" indent="-216000" algn="ctr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600" b="0" strike="noStrike" spc="-1">
                <a:ln w="0">
                  <a:noFill/>
                </a:ln>
                <a:solidFill>
                  <a:srgbClr val="000000"/>
                </a:solidFill>
                <a:latin typeface="Arial"/>
              </a:rPr>
              <a:t>Photo, clip art, diagram... </a:t>
            </a:r>
            <a:endParaRPr lang="fr-FR" sz="3600" b="0" strike="noStrike" spc="-1">
              <a:ln w="0">
                <a:noFill/>
              </a:ln>
              <a:solidFill>
                <a:srgbClr val="000000"/>
              </a:solidFill>
              <a:latin typeface="Arial"/>
            </a:endParaRPr>
          </a:p>
          <a:p>
            <a:pPr marL="216000" indent="-216000" algn="ctr">
              <a:lnSpc>
                <a:spcPct val="100000"/>
              </a:lnSpc>
              <a:spcBef>
                <a:spcPts val="72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3600" b="0" strike="noStrike" spc="-1">
                <a:ln w="0">
                  <a:noFill/>
                </a:ln>
                <a:solidFill>
                  <a:srgbClr val="000000"/>
                </a:solidFill>
                <a:latin typeface="Arial"/>
              </a:rPr>
              <a:t>not to scale</a:t>
            </a:r>
            <a:endParaRPr lang="fr-FR" sz="3600" b="0" strike="noStrike" spc="-1">
              <a:ln w="0">
                <a:noFill/>
              </a:ln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Rectangle 11"/>
          <p:cNvSpPr/>
          <p:nvPr/>
        </p:nvSpPr>
        <p:spPr>
          <a:xfrm>
            <a:off x="1523880" y="2191680"/>
            <a:ext cx="264600" cy="369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1314360" y="14400"/>
            <a:ext cx="10758600" cy="863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>
                <a:solidFill>
                  <a:srgbClr val="FFFFFF"/>
                </a:solidFill>
                <a:latin typeface="Arial"/>
                <a:ea typeface="ＭＳ Ｐゴシック"/>
              </a:rPr>
              <a:t>Tables/Graphs: Transitions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1706400" y="1050840"/>
            <a:ext cx="8778600" cy="51573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lstStyle/>
          <a:p>
            <a:pPr marL="343080" indent="-34308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</a:rPr>
              <a:t>Tables and graphs if discussed as a whole should </a:t>
            </a:r>
            <a:r>
              <a:rPr lang="en-US" sz="2800" b="1" u="sng" strike="noStrike" spc="-1">
                <a:solidFill>
                  <a:srgbClr val="900000"/>
                </a:solidFill>
                <a:uFillTx/>
                <a:latin typeface="Arial"/>
              </a:rPr>
              <a:t>not</a:t>
            </a:r>
            <a:r>
              <a:rPr lang="en-US" sz="2800" b="0" strike="noStrike" spc="-1">
                <a:solidFill>
                  <a:srgbClr val="900000"/>
                </a:solidFill>
                <a:latin typeface="Arial"/>
              </a:rPr>
              <a:t> 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</a:rPr>
              <a:t>use transitions.</a:t>
            </a:r>
          </a:p>
          <a:p>
            <a:pPr>
              <a:lnSpc>
                <a:spcPct val="125000"/>
              </a:lnSpc>
              <a:spcBef>
                <a:spcPts val="561"/>
              </a:spcBef>
              <a:buNone/>
            </a:pPr>
            <a:endParaRPr lang="en-US" sz="2800" b="0" strike="noStrike" spc="-1">
              <a:solidFill>
                <a:srgbClr val="000090"/>
              </a:solidFill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561"/>
              </a:spcBef>
              <a:buClr>
                <a:srgbClr val="0000FF"/>
              </a:buClr>
              <a:buSzPct val="125000"/>
              <a:buFont typeface="Arial"/>
              <a:buChar char="•"/>
            </a:pPr>
            <a:r>
              <a:rPr lang="en-US" sz="2800" b="0" strike="noStrike" spc="-1">
                <a:solidFill>
                  <a:srgbClr val="000090"/>
                </a:solidFill>
                <a:latin typeface="Arial"/>
              </a:rPr>
              <a:t>Tables and graphs </a:t>
            </a:r>
            <a:r>
              <a:rPr lang="en-US" sz="2800" b="1" u="sng" strike="noStrike" spc="-1">
                <a:solidFill>
                  <a:srgbClr val="900000"/>
                </a:solidFill>
                <a:uFillTx/>
                <a:latin typeface="Arial"/>
              </a:rPr>
              <a:t>can</a:t>
            </a:r>
            <a:r>
              <a:rPr lang="en-US" sz="2800" b="0" strike="noStrike" spc="-1">
                <a:solidFill>
                  <a:srgbClr val="900000"/>
                </a:solidFill>
                <a:latin typeface="Arial"/>
              </a:rPr>
              <a:t> </a:t>
            </a:r>
            <a:r>
              <a:rPr lang="en-US" sz="2800" b="0" strike="noStrike" spc="-1">
                <a:solidFill>
                  <a:srgbClr val="000090"/>
                </a:solidFill>
                <a:latin typeface="Arial"/>
              </a:rPr>
              <a:t>use transitions between sections and lines if they are discussed separately.  Please see next two slides.</a:t>
            </a:r>
          </a:p>
        </p:txBody>
      </p:sp>
      <p:sp>
        <p:nvSpPr>
          <p:cNvPr id="199" name="PlaceHolder 3"/>
          <p:cNvSpPr>
            <a:spLocks noGrp="1"/>
          </p:cNvSpPr>
          <p:nvPr>
            <p:ph type="sldNum" idx="11"/>
          </p:nvPr>
        </p:nvSpPr>
        <p:spPr>
          <a:xfrm>
            <a:off x="9283680" y="6378480"/>
            <a:ext cx="2844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0486BFF-C463-472B-BA95-977F1B97B9B3}" type="slidenum">
              <a:rPr lang="en-US" sz="1000" b="0" strike="noStrike" spc="-1">
                <a:solidFill>
                  <a:srgbClr val="000000"/>
                </a:solidFill>
                <a:latin typeface="Arial"/>
                <a:ea typeface="ＭＳ Ｐゴシック"/>
              </a:rPr>
              <a:t>9</a:t>
            </a:fld>
            <a:endParaRPr lang="fr-FR" sz="10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C00000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C00000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C00000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C00000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2785</TotalTime>
  <Words>1105</Words>
  <Application>Microsoft Macintosh PowerPoint</Application>
  <PresentationFormat>Grand écran</PresentationFormat>
  <Paragraphs>160</Paragraphs>
  <Slides>18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4</vt:i4>
      </vt:variant>
      <vt:variant>
        <vt:lpstr>Serveurs OLE incorporés</vt:lpstr>
      </vt:variant>
      <vt:variant>
        <vt:i4>0</vt:i4>
      </vt:variant>
      <vt:variant>
        <vt:lpstr>Titres des diapositives</vt:lpstr>
      </vt:variant>
      <vt:variant>
        <vt:i4>18</vt:i4>
      </vt:variant>
    </vt:vector>
  </HeadingPairs>
  <TitlesOfParts>
    <vt:vector size="26" baseType="lpstr">
      <vt:lpstr>Arial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Title of your paper</vt:lpstr>
      <vt:lpstr>About the presentation</vt:lpstr>
      <vt:lpstr>Objectives</vt:lpstr>
      <vt:lpstr>Outline</vt:lpstr>
      <vt:lpstr>Bulleted List Text-Only Slides</vt:lpstr>
      <vt:lpstr>Bulleted List Text-Only Slides</vt:lpstr>
      <vt:lpstr>Bulleted List Text-Only Slides</vt:lpstr>
      <vt:lpstr>Plots, Photos, Clip art, Diagrams </vt:lpstr>
      <vt:lpstr>Tables/Graphs: Transitions</vt:lpstr>
      <vt:lpstr>Backplane ASP Connections</vt:lpstr>
      <vt:lpstr>Fault coverage vs. No. of Vectors</vt:lpstr>
      <vt:lpstr>Conclusions</vt:lpstr>
      <vt:lpstr>Contrast Issues</vt:lpstr>
      <vt:lpstr>Things to Avoid – Using Sound</vt:lpstr>
      <vt:lpstr>Things to Avoid – Borders and Other Space Wasters</vt:lpstr>
      <vt:lpstr>Things to Avoid – Bad Color Usage</vt:lpstr>
      <vt:lpstr>Présentation PowerPoint</vt:lpstr>
      <vt:lpstr>How to Annoy The Audience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 EOS/ESD Symposium Presentation Template</dc:title>
  <dc:subject/>
  <dc:creator>Michael Khazhinsky;Theo Smedes</dc:creator>
  <dc:description/>
  <cp:lastModifiedBy>Nicolas Nolhier</cp:lastModifiedBy>
  <cp:revision>166</cp:revision>
  <dcterms:created xsi:type="dcterms:W3CDTF">2004-06-05T20:06:49Z</dcterms:created>
  <dcterms:modified xsi:type="dcterms:W3CDTF">2025-09-25T09:44:40Z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Grand écran</vt:lpwstr>
  </property>
  <property fmtid="{D5CDD505-2E9C-101B-9397-08002B2CF9AE}" pid="3" name="Slides">
    <vt:i4>18</vt:i4>
  </property>
</Properties>
</file>